
<file path=[Content_Types].xml><?xml version="1.0" encoding="utf-8"?>
<Types xmlns="http://schemas.openxmlformats.org/package/2006/content-types">
  <Default Extension="docx" ContentType="application/vnd.openxmlformats-officedocument.wordprocessingml.document"/>
  <Default Extension="emf" ContentType="image/x-emf"/>
  <Default Extension="jpe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2" r:id="rId1"/>
  </p:sldMasterIdLst>
  <p:notesMasterIdLst>
    <p:notesMasterId r:id="rId47"/>
  </p:notesMasterIdLst>
  <p:sldIdLst>
    <p:sldId id="261" r:id="rId2"/>
    <p:sldId id="312" r:id="rId3"/>
    <p:sldId id="321" r:id="rId4"/>
    <p:sldId id="348" r:id="rId5"/>
    <p:sldId id="314" r:id="rId6"/>
    <p:sldId id="347" r:id="rId7"/>
    <p:sldId id="320" r:id="rId8"/>
    <p:sldId id="332" r:id="rId9"/>
    <p:sldId id="257" r:id="rId10"/>
    <p:sldId id="334" r:id="rId11"/>
    <p:sldId id="338" r:id="rId12"/>
    <p:sldId id="331" r:id="rId13"/>
    <p:sldId id="346" r:id="rId14"/>
    <p:sldId id="340" r:id="rId15"/>
    <p:sldId id="341" r:id="rId16"/>
    <p:sldId id="342" r:id="rId17"/>
    <p:sldId id="343" r:id="rId18"/>
    <p:sldId id="344" r:id="rId19"/>
    <p:sldId id="345" r:id="rId20"/>
    <p:sldId id="335" r:id="rId21"/>
    <p:sldId id="329" r:id="rId22"/>
    <p:sldId id="330" r:id="rId23"/>
    <p:sldId id="328" r:id="rId24"/>
    <p:sldId id="327" r:id="rId25"/>
    <p:sldId id="337" r:id="rId26"/>
    <p:sldId id="350" r:id="rId27"/>
    <p:sldId id="351" r:id="rId28"/>
    <p:sldId id="352" r:id="rId29"/>
    <p:sldId id="353" r:id="rId30"/>
    <p:sldId id="354" r:id="rId31"/>
    <p:sldId id="349" r:id="rId32"/>
    <p:sldId id="325" r:id="rId33"/>
    <p:sldId id="326" r:id="rId34"/>
    <p:sldId id="324" r:id="rId35"/>
    <p:sldId id="333" r:id="rId36"/>
    <p:sldId id="317" r:id="rId37"/>
    <p:sldId id="319" r:id="rId38"/>
    <p:sldId id="316" r:id="rId39"/>
    <p:sldId id="315" r:id="rId40"/>
    <p:sldId id="262" r:id="rId41"/>
    <p:sldId id="336" r:id="rId42"/>
    <p:sldId id="323" r:id="rId43"/>
    <p:sldId id="322" r:id="rId44"/>
    <p:sldId id="259" r:id="rId45"/>
    <p:sldId id="260" r:id="rId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78A67C6-DDA4-4B86-B63D-5027540D1479}" v="2825" dt="2023-04-07T10:53:20.74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62" d="100"/>
          <a:sy n="62" d="100"/>
        </p:scale>
        <p:origin x="828"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aitra Ontakar" userId="075aba98-1c11-4845-b7ed-cf013c59e2e4" providerId="ADAL" clId="{43E18FE4-0A3C-44A2-AE96-E80EFBBD28E6}"/>
    <pc:docChg chg="undo redo custSel addSld delSld modSld sldOrd">
      <pc:chgData name="Chaitra Ontakar" userId="075aba98-1c11-4845-b7ed-cf013c59e2e4" providerId="ADAL" clId="{43E18FE4-0A3C-44A2-AE96-E80EFBBD28E6}" dt="2023-04-07T14:03:52.051" v="434" actId="1076"/>
      <pc:docMkLst>
        <pc:docMk/>
      </pc:docMkLst>
      <pc:sldChg chg="addSp modSp del mod ord">
        <pc:chgData name="Chaitra Ontakar" userId="075aba98-1c11-4845-b7ed-cf013c59e2e4" providerId="ADAL" clId="{43E18FE4-0A3C-44A2-AE96-E80EFBBD28E6}" dt="2023-04-07T06:41:38.730" v="309" actId="2696"/>
        <pc:sldMkLst>
          <pc:docMk/>
          <pc:sldMk cId="2161269753" sldId="258"/>
        </pc:sldMkLst>
        <pc:spChg chg="mod">
          <ac:chgData name="Chaitra Ontakar" userId="075aba98-1c11-4845-b7ed-cf013c59e2e4" providerId="ADAL" clId="{43E18FE4-0A3C-44A2-AE96-E80EFBBD28E6}" dt="2023-04-06T07:27:30.143" v="32" actId="164"/>
          <ac:spMkLst>
            <pc:docMk/>
            <pc:sldMk cId="2161269753" sldId="258"/>
            <ac:spMk id="6" creationId="{4F5C4D82-C111-48A9-8AB9-B7FE81E3C36B}"/>
          </ac:spMkLst>
        </pc:spChg>
        <pc:spChg chg="mod">
          <ac:chgData name="Chaitra Ontakar" userId="075aba98-1c11-4845-b7ed-cf013c59e2e4" providerId="ADAL" clId="{43E18FE4-0A3C-44A2-AE96-E80EFBBD28E6}" dt="2023-04-06T07:27:30.143" v="32" actId="164"/>
          <ac:spMkLst>
            <pc:docMk/>
            <pc:sldMk cId="2161269753" sldId="258"/>
            <ac:spMk id="7" creationId="{91E313FD-09D8-4800-850F-A2E20803F5E5}"/>
          </ac:spMkLst>
        </pc:spChg>
        <pc:spChg chg="mod">
          <ac:chgData name="Chaitra Ontakar" userId="075aba98-1c11-4845-b7ed-cf013c59e2e4" providerId="ADAL" clId="{43E18FE4-0A3C-44A2-AE96-E80EFBBD28E6}" dt="2023-04-06T14:57:44.059" v="134"/>
          <ac:spMkLst>
            <pc:docMk/>
            <pc:sldMk cId="2161269753" sldId="258"/>
            <ac:spMk id="8" creationId="{6579AC67-6FC0-46A4-AB1B-7289F7A2624F}"/>
          </ac:spMkLst>
        </pc:spChg>
        <pc:grpChg chg="add mod">
          <ac:chgData name="Chaitra Ontakar" userId="075aba98-1c11-4845-b7ed-cf013c59e2e4" providerId="ADAL" clId="{43E18FE4-0A3C-44A2-AE96-E80EFBBD28E6}" dt="2023-04-06T08:33:47.692" v="104" actId="1076"/>
          <ac:grpSpMkLst>
            <pc:docMk/>
            <pc:sldMk cId="2161269753" sldId="258"/>
            <ac:grpSpMk id="2" creationId="{CD4C4EA5-02E3-2F26-E213-CEFB8A4D7A1E}"/>
          </ac:grpSpMkLst>
        </pc:grpChg>
      </pc:sldChg>
      <pc:sldChg chg="modSp mod">
        <pc:chgData name="Chaitra Ontakar" userId="075aba98-1c11-4845-b7ed-cf013c59e2e4" providerId="ADAL" clId="{43E18FE4-0A3C-44A2-AE96-E80EFBBD28E6}" dt="2023-04-06T08:43:20.307" v="107"/>
        <pc:sldMkLst>
          <pc:docMk/>
          <pc:sldMk cId="1242318111" sldId="261"/>
        </pc:sldMkLst>
        <pc:spChg chg="mod">
          <ac:chgData name="Chaitra Ontakar" userId="075aba98-1c11-4845-b7ed-cf013c59e2e4" providerId="ADAL" clId="{43E18FE4-0A3C-44A2-AE96-E80EFBBD28E6}" dt="2023-04-06T08:43:20.307" v="107"/>
          <ac:spMkLst>
            <pc:docMk/>
            <pc:sldMk cId="1242318111" sldId="261"/>
            <ac:spMk id="16" creationId="{00000000-0000-0000-0000-000000000000}"/>
          </ac:spMkLst>
        </pc:spChg>
      </pc:sldChg>
      <pc:sldChg chg="addSp delSp modSp del mod ord">
        <pc:chgData name="Chaitra Ontakar" userId="075aba98-1c11-4845-b7ed-cf013c59e2e4" providerId="ADAL" clId="{43E18FE4-0A3C-44A2-AE96-E80EFBBD28E6}" dt="2023-04-06T14:54:22.968" v="127" actId="2696"/>
        <pc:sldMkLst>
          <pc:docMk/>
          <pc:sldMk cId="2634228223" sldId="263"/>
        </pc:sldMkLst>
        <pc:spChg chg="mod">
          <ac:chgData name="Chaitra Ontakar" userId="075aba98-1c11-4845-b7ed-cf013c59e2e4" providerId="ADAL" clId="{43E18FE4-0A3C-44A2-AE96-E80EFBBD28E6}" dt="2023-04-06T14:54:07.360" v="126" actId="108"/>
          <ac:spMkLst>
            <pc:docMk/>
            <pc:sldMk cId="2634228223" sldId="263"/>
            <ac:spMk id="2" creationId="{E7664EB6-9A84-4436-8766-AF49B92E958C}"/>
          </ac:spMkLst>
        </pc:spChg>
        <pc:picChg chg="add del">
          <ac:chgData name="Chaitra Ontakar" userId="075aba98-1c11-4845-b7ed-cf013c59e2e4" providerId="ADAL" clId="{43E18FE4-0A3C-44A2-AE96-E80EFBBD28E6}" dt="2023-04-06T14:53:11.364" v="115" actId="22"/>
          <ac:picMkLst>
            <pc:docMk/>
            <pc:sldMk cId="2634228223" sldId="263"/>
            <ac:picMk id="4" creationId="{24B5B58E-0768-A091-1815-CBECEE836A06}"/>
          </ac:picMkLst>
        </pc:picChg>
      </pc:sldChg>
      <pc:sldChg chg="modSp del mod ord">
        <pc:chgData name="Chaitra Ontakar" userId="075aba98-1c11-4845-b7ed-cf013c59e2e4" providerId="ADAL" clId="{43E18FE4-0A3C-44A2-AE96-E80EFBBD28E6}" dt="2023-04-07T06:24:35.065" v="298" actId="2696"/>
        <pc:sldMkLst>
          <pc:docMk/>
          <pc:sldMk cId="1519631035" sldId="264"/>
        </pc:sldMkLst>
        <pc:spChg chg="mod">
          <ac:chgData name="Chaitra Ontakar" userId="075aba98-1c11-4845-b7ed-cf013c59e2e4" providerId="ADAL" clId="{43E18FE4-0A3C-44A2-AE96-E80EFBBD28E6}" dt="2023-04-06T08:21:56.057" v="56"/>
          <ac:spMkLst>
            <pc:docMk/>
            <pc:sldMk cId="1519631035" sldId="264"/>
            <ac:spMk id="2" creationId="{E7664EB6-9A84-4436-8766-AF49B92E958C}"/>
          </ac:spMkLst>
        </pc:spChg>
      </pc:sldChg>
      <pc:sldChg chg="modSp add mod">
        <pc:chgData name="Chaitra Ontakar" userId="075aba98-1c11-4845-b7ed-cf013c59e2e4" providerId="ADAL" clId="{43E18FE4-0A3C-44A2-AE96-E80EFBBD28E6}" dt="2023-04-06T08:33:10.133" v="97" actId="20577"/>
        <pc:sldMkLst>
          <pc:docMk/>
          <pc:sldMk cId="3265564724" sldId="312"/>
        </pc:sldMkLst>
        <pc:spChg chg="mod">
          <ac:chgData name="Chaitra Ontakar" userId="075aba98-1c11-4845-b7ed-cf013c59e2e4" providerId="ADAL" clId="{43E18FE4-0A3C-44A2-AE96-E80EFBBD28E6}" dt="2023-04-06T08:33:10.133" v="97" actId="20577"/>
          <ac:spMkLst>
            <pc:docMk/>
            <pc:sldMk cId="3265564724" sldId="312"/>
            <ac:spMk id="2" creationId="{38355166-7023-4BD6-8041-11435A661D29}"/>
          </ac:spMkLst>
        </pc:spChg>
      </pc:sldChg>
      <pc:sldChg chg="modSp add del mod">
        <pc:chgData name="Chaitra Ontakar" userId="075aba98-1c11-4845-b7ed-cf013c59e2e4" providerId="ADAL" clId="{43E18FE4-0A3C-44A2-AE96-E80EFBBD28E6}" dt="2023-04-07T06:24:35.065" v="298" actId="2696"/>
        <pc:sldMkLst>
          <pc:docMk/>
          <pc:sldMk cId="2293773859" sldId="313"/>
        </pc:sldMkLst>
        <pc:spChg chg="mod">
          <ac:chgData name="Chaitra Ontakar" userId="075aba98-1c11-4845-b7ed-cf013c59e2e4" providerId="ADAL" clId="{43E18FE4-0A3C-44A2-AE96-E80EFBBD28E6}" dt="2023-04-06T14:54:28.571" v="129"/>
          <ac:spMkLst>
            <pc:docMk/>
            <pc:sldMk cId="2293773859" sldId="313"/>
            <ac:spMk id="2" creationId="{E7664EB6-9A84-4436-8766-AF49B92E958C}"/>
          </ac:spMkLst>
        </pc:spChg>
      </pc:sldChg>
      <pc:sldChg chg="addSp delSp modSp add mod">
        <pc:chgData name="Chaitra Ontakar" userId="075aba98-1c11-4845-b7ed-cf013c59e2e4" providerId="ADAL" clId="{43E18FE4-0A3C-44A2-AE96-E80EFBBD28E6}" dt="2023-04-07T14:03:03.367" v="429"/>
        <pc:sldMkLst>
          <pc:docMk/>
          <pc:sldMk cId="3395584908" sldId="314"/>
        </pc:sldMkLst>
        <pc:spChg chg="add del mod">
          <ac:chgData name="Chaitra Ontakar" userId="075aba98-1c11-4845-b7ed-cf013c59e2e4" providerId="ADAL" clId="{43E18FE4-0A3C-44A2-AE96-E80EFBBD28E6}" dt="2023-04-06T15:11:43.164" v="155" actId="478"/>
          <ac:spMkLst>
            <pc:docMk/>
            <pc:sldMk cId="3395584908" sldId="314"/>
            <ac:spMk id="4" creationId="{D12C4E13-8AD8-9103-BD6A-D37F39A1D3D4}"/>
          </ac:spMkLst>
        </pc:spChg>
        <pc:spChg chg="add del">
          <ac:chgData name="Chaitra Ontakar" userId="075aba98-1c11-4845-b7ed-cf013c59e2e4" providerId="ADAL" clId="{43E18FE4-0A3C-44A2-AE96-E80EFBBD28E6}" dt="2023-04-06T15:12:46.245" v="164" actId="22"/>
          <ac:spMkLst>
            <pc:docMk/>
            <pc:sldMk cId="3395584908" sldId="314"/>
            <ac:spMk id="7" creationId="{31D7CCEE-999C-8807-B7A5-946E06FEC524}"/>
          </ac:spMkLst>
        </pc:spChg>
        <pc:spChg chg="add mod">
          <ac:chgData name="Chaitra Ontakar" userId="075aba98-1c11-4845-b7ed-cf013c59e2e4" providerId="ADAL" clId="{43E18FE4-0A3C-44A2-AE96-E80EFBBD28E6}" dt="2023-04-07T07:49:48.258" v="312" actId="207"/>
          <ac:spMkLst>
            <pc:docMk/>
            <pc:sldMk cId="3395584908" sldId="314"/>
            <ac:spMk id="9" creationId="{BDC8432A-69EA-BD68-60FC-F13FB2BDD4AE}"/>
          </ac:spMkLst>
        </pc:spChg>
        <pc:spChg chg="add mod">
          <ac:chgData name="Chaitra Ontakar" userId="075aba98-1c11-4845-b7ed-cf013c59e2e4" providerId="ADAL" clId="{43E18FE4-0A3C-44A2-AE96-E80EFBBD28E6}" dt="2023-04-07T07:50:02.229" v="315" actId="1076"/>
          <ac:spMkLst>
            <pc:docMk/>
            <pc:sldMk cId="3395584908" sldId="314"/>
            <ac:spMk id="11" creationId="{14721362-F746-04BB-A0F5-57D8E4CAA42F}"/>
          </ac:spMkLst>
        </pc:spChg>
        <pc:spChg chg="del">
          <ac:chgData name="Chaitra Ontakar" userId="075aba98-1c11-4845-b7ed-cf013c59e2e4" providerId="ADAL" clId="{43E18FE4-0A3C-44A2-AE96-E80EFBBD28E6}" dt="2023-04-06T15:23:54.790" v="233" actId="478"/>
          <ac:spMkLst>
            <pc:docMk/>
            <pc:sldMk cId="3395584908" sldId="314"/>
            <ac:spMk id="42" creationId="{864BC9D6-6757-4D96-905F-D90A6C5E6695}"/>
          </ac:spMkLst>
        </pc:spChg>
        <pc:graphicFrameChg chg="add del mod modGraphic">
          <ac:chgData name="Chaitra Ontakar" userId="075aba98-1c11-4845-b7ed-cf013c59e2e4" providerId="ADAL" clId="{43E18FE4-0A3C-44A2-AE96-E80EFBBD28E6}" dt="2023-04-06T15:12:37.406" v="162" actId="478"/>
          <ac:graphicFrameMkLst>
            <pc:docMk/>
            <pc:sldMk cId="3395584908" sldId="314"/>
            <ac:graphicFrameMk id="5" creationId="{411A24CA-0A12-52BA-3A1F-95F4C4E7B09D}"/>
          </ac:graphicFrameMkLst>
        </pc:graphicFrameChg>
        <pc:picChg chg="add mod">
          <ac:chgData name="Chaitra Ontakar" userId="075aba98-1c11-4845-b7ed-cf013c59e2e4" providerId="ADAL" clId="{43E18FE4-0A3C-44A2-AE96-E80EFBBD28E6}" dt="2023-04-07T14:03:03.367" v="429"/>
          <ac:picMkLst>
            <pc:docMk/>
            <pc:sldMk cId="3395584908" sldId="314"/>
            <ac:picMk id="13" creationId="{0E892750-EB41-1F9D-A284-9B1766CD0FE2}"/>
          </ac:picMkLst>
        </pc:picChg>
      </pc:sldChg>
      <pc:sldChg chg="ord">
        <pc:chgData name="Chaitra Ontakar" userId="075aba98-1c11-4845-b7ed-cf013c59e2e4" providerId="ADAL" clId="{43E18FE4-0A3C-44A2-AE96-E80EFBBD28E6}" dt="2023-04-07T05:31:31.974" v="294"/>
        <pc:sldMkLst>
          <pc:docMk/>
          <pc:sldMk cId="2911778856" sldId="320"/>
        </pc:sldMkLst>
      </pc:sldChg>
      <pc:sldChg chg="modSp add mod ord">
        <pc:chgData name="Chaitra Ontakar" userId="075aba98-1c11-4845-b7ed-cf013c59e2e4" providerId="ADAL" clId="{43E18FE4-0A3C-44A2-AE96-E80EFBBD28E6}" dt="2023-04-07T13:49:24.597" v="321" actId="1076"/>
        <pc:sldMkLst>
          <pc:docMk/>
          <pc:sldMk cId="1625653969" sldId="321"/>
        </pc:sldMkLst>
        <pc:spChg chg="mod">
          <ac:chgData name="Chaitra Ontakar" userId="075aba98-1c11-4845-b7ed-cf013c59e2e4" providerId="ADAL" clId="{43E18FE4-0A3C-44A2-AE96-E80EFBBD28E6}" dt="2023-04-07T13:49:24.597" v="321" actId="1076"/>
          <ac:spMkLst>
            <pc:docMk/>
            <pc:sldMk cId="1625653969" sldId="321"/>
            <ac:spMk id="8" creationId="{6579AC67-6FC0-46A4-AB1B-7289F7A2624F}"/>
          </ac:spMkLst>
        </pc:spChg>
      </pc:sldChg>
      <pc:sldChg chg="addSp delSp modSp add mod ord modNotesTx">
        <pc:chgData name="Chaitra Ontakar" userId="075aba98-1c11-4845-b7ed-cf013c59e2e4" providerId="ADAL" clId="{43E18FE4-0A3C-44A2-AE96-E80EFBBD28E6}" dt="2023-04-07T14:03:52.051" v="434" actId="1076"/>
        <pc:sldMkLst>
          <pc:docMk/>
          <pc:sldMk cId="1135097621" sldId="348"/>
        </pc:sldMkLst>
        <pc:spChg chg="mod">
          <ac:chgData name="Chaitra Ontakar" userId="075aba98-1c11-4845-b7ed-cf013c59e2e4" providerId="ADAL" clId="{43E18FE4-0A3C-44A2-AE96-E80EFBBD28E6}" dt="2023-04-07T13:50:31.367" v="322"/>
          <ac:spMkLst>
            <pc:docMk/>
            <pc:sldMk cId="1135097621" sldId="348"/>
            <ac:spMk id="2" creationId="{E7664EB6-9A84-4436-8766-AF49B92E958C}"/>
          </ac:spMkLst>
        </pc:spChg>
        <pc:spChg chg="add del">
          <ac:chgData name="Chaitra Ontakar" userId="075aba98-1c11-4845-b7ed-cf013c59e2e4" providerId="ADAL" clId="{43E18FE4-0A3C-44A2-AE96-E80EFBBD28E6}" dt="2023-04-07T13:52:20.905" v="327" actId="22"/>
          <ac:spMkLst>
            <pc:docMk/>
            <pc:sldMk cId="1135097621" sldId="348"/>
            <ac:spMk id="4" creationId="{D289B400-B658-C7A3-6C6A-02EC8034D3F3}"/>
          </ac:spMkLst>
        </pc:spChg>
        <pc:spChg chg="add del">
          <ac:chgData name="Chaitra Ontakar" userId="075aba98-1c11-4845-b7ed-cf013c59e2e4" providerId="ADAL" clId="{43E18FE4-0A3C-44A2-AE96-E80EFBBD28E6}" dt="2023-04-07T13:52:22.536" v="329" actId="22"/>
          <ac:spMkLst>
            <pc:docMk/>
            <pc:sldMk cId="1135097621" sldId="348"/>
            <ac:spMk id="6" creationId="{504A54B4-986D-4FC7-F000-9EAA8849FB29}"/>
          </ac:spMkLst>
        </pc:spChg>
        <pc:spChg chg="add del">
          <ac:chgData name="Chaitra Ontakar" userId="075aba98-1c11-4845-b7ed-cf013c59e2e4" providerId="ADAL" clId="{43E18FE4-0A3C-44A2-AE96-E80EFBBD28E6}" dt="2023-04-07T13:52:24.004" v="331" actId="22"/>
          <ac:spMkLst>
            <pc:docMk/>
            <pc:sldMk cId="1135097621" sldId="348"/>
            <ac:spMk id="8" creationId="{E79DA53C-C2A6-B8D2-95DE-7F46B505C9C1}"/>
          </ac:spMkLst>
        </pc:spChg>
        <pc:spChg chg="del">
          <ac:chgData name="Chaitra Ontakar" userId="075aba98-1c11-4845-b7ed-cf013c59e2e4" providerId="ADAL" clId="{43E18FE4-0A3C-44A2-AE96-E80EFBBD28E6}" dt="2023-04-07T13:50:37.363" v="323" actId="478"/>
          <ac:spMkLst>
            <pc:docMk/>
            <pc:sldMk cId="1135097621" sldId="348"/>
            <ac:spMk id="9" creationId="{BDC8432A-69EA-BD68-60FC-F13FB2BDD4AE}"/>
          </ac:spMkLst>
        </pc:spChg>
        <pc:spChg chg="del">
          <ac:chgData name="Chaitra Ontakar" userId="075aba98-1c11-4845-b7ed-cf013c59e2e4" providerId="ADAL" clId="{43E18FE4-0A3C-44A2-AE96-E80EFBBD28E6}" dt="2023-04-07T13:50:37.363" v="323" actId="478"/>
          <ac:spMkLst>
            <pc:docMk/>
            <pc:sldMk cId="1135097621" sldId="348"/>
            <ac:spMk id="11" creationId="{14721362-F746-04BB-A0F5-57D8E4CAA42F}"/>
          </ac:spMkLst>
        </pc:spChg>
        <pc:spChg chg="add del">
          <ac:chgData name="Chaitra Ontakar" userId="075aba98-1c11-4845-b7ed-cf013c59e2e4" providerId="ADAL" clId="{43E18FE4-0A3C-44A2-AE96-E80EFBBD28E6}" dt="2023-04-07T13:52:25.164" v="333" actId="22"/>
          <ac:spMkLst>
            <pc:docMk/>
            <pc:sldMk cId="1135097621" sldId="348"/>
            <ac:spMk id="12" creationId="{E39FAD9F-D9CF-0C90-7222-AF141AC312CB}"/>
          </ac:spMkLst>
        </pc:spChg>
        <pc:spChg chg="add mod">
          <ac:chgData name="Chaitra Ontakar" userId="075aba98-1c11-4845-b7ed-cf013c59e2e4" providerId="ADAL" clId="{43E18FE4-0A3C-44A2-AE96-E80EFBBD28E6}" dt="2023-04-07T14:03:52.051" v="434" actId="1076"/>
          <ac:spMkLst>
            <pc:docMk/>
            <pc:sldMk cId="1135097621" sldId="348"/>
            <ac:spMk id="15" creationId="{B1F20DD2-065A-5FBE-ADDF-438E93369BAB}"/>
          </ac:spMkLst>
        </pc:spChg>
        <pc:picChg chg="del">
          <ac:chgData name="Chaitra Ontakar" userId="075aba98-1c11-4845-b7ed-cf013c59e2e4" providerId="ADAL" clId="{43E18FE4-0A3C-44A2-AE96-E80EFBBD28E6}" dt="2023-04-07T13:50:37.363" v="323" actId="478"/>
          <ac:picMkLst>
            <pc:docMk/>
            <pc:sldMk cId="1135097621" sldId="348"/>
            <ac:picMk id="13" creationId="{0E892750-EB41-1F9D-A284-9B1766CD0FE2}"/>
          </ac:picMkLst>
        </pc:picChg>
      </pc:sldChg>
    </pc:docChg>
  </pc:docChgLst>
  <pc:docChgLst>
    <pc:chgData name="Kausik Porey" userId="24f43321-5f83-4dbc-899c-ba72783029c2" providerId="ADAL" clId="{D78A67C6-DDA4-4B86-B63D-5027540D1479}"/>
    <pc:docChg chg="undo custSel addSld delSld modSld sldOrd">
      <pc:chgData name="Kausik Porey" userId="24f43321-5f83-4dbc-899c-ba72783029c2" providerId="ADAL" clId="{D78A67C6-DDA4-4B86-B63D-5027540D1479}" dt="2023-04-10T03:56:15.368" v="3474" actId="20577"/>
      <pc:docMkLst>
        <pc:docMk/>
      </pc:docMkLst>
      <pc:sldChg chg="addSp delSp modSp mod ord">
        <pc:chgData name="Kausik Porey" userId="24f43321-5f83-4dbc-899c-ba72783029c2" providerId="ADAL" clId="{D78A67C6-DDA4-4B86-B63D-5027540D1479}" dt="2023-04-07T06:06:09.849" v="824"/>
        <pc:sldMkLst>
          <pc:docMk/>
          <pc:sldMk cId="3202237492" sldId="257"/>
        </pc:sldMkLst>
        <pc:spChg chg="mod">
          <ac:chgData name="Kausik Porey" userId="24f43321-5f83-4dbc-899c-ba72783029c2" providerId="ADAL" clId="{D78A67C6-DDA4-4B86-B63D-5027540D1479}" dt="2023-04-06T04:34:18.664" v="75" actId="255"/>
          <ac:spMkLst>
            <pc:docMk/>
            <pc:sldMk cId="3202237492" sldId="257"/>
            <ac:spMk id="2" creationId="{E7664EB6-9A84-4436-8766-AF49B92E958C}"/>
          </ac:spMkLst>
        </pc:spChg>
        <pc:spChg chg="del">
          <ac:chgData name="Kausik Porey" userId="24f43321-5f83-4dbc-899c-ba72783029c2" providerId="ADAL" clId="{D78A67C6-DDA4-4B86-B63D-5027540D1479}" dt="2023-04-06T04:14:54.033" v="6" actId="478"/>
          <ac:spMkLst>
            <pc:docMk/>
            <pc:sldMk cId="3202237492" sldId="257"/>
            <ac:spMk id="42" creationId="{864BC9D6-6757-4D96-905F-D90A6C5E6695}"/>
          </ac:spMkLst>
        </pc:spChg>
        <pc:picChg chg="add mod">
          <ac:chgData name="Kausik Porey" userId="24f43321-5f83-4dbc-899c-ba72783029c2" providerId="ADAL" clId="{D78A67C6-DDA4-4B86-B63D-5027540D1479}" dt="2023-04-06T04:15:53.383" v="14" actId="1076"/>
          <ac:picMkLst>
            <pc:docMk/>
            <pc:sldMk cId="3202237492" sldId="257"/>
            <ac:picMk id="4" creationId="{3287E61E-C689-4DB9-8FD6-517917F78D4C}"/>
          </ac:picMkLst>
        </pc:picChg>
      </pc:sldChg>
      <pc:sldChg chg="modSp mod">
        <pc:chgData name="Kausik Porey" userId="24f43321-5f83-4dbc-899c-ba72783029c2" providerId="ADAL" clId="{D78A67C6-DDA4-4B86-B63D-5027540D1479}" dt="2023-04-06T03:55:45.505" v="5" actId="20577"/>
        <pc:sldMkLst>
          <pc:docMk/>
          <pc:sldMk cId="2161269753" sldId="258"/>
        </pc:sldMkLst>
        <pc:spChg chg="mod">
          <ac:chgData name="Kausik Porey" userId="24f43321-5f83-4dbc-899c-ba72783029c2" providerId="ADAL" clId="{D78A67C6-DDA4-4B86-B63D-5027540D1479}" dt="2023-04-06T03:55:45.505" v="5" actId="20577"/>
          <ac:spMkLst>
            <pc:docMk/>
            <pc:sldMk cId="2161269753" sldId="258"/>
            <ac:spMk id="8" creationId="{6579AC67-6FC0-46A4-AB1B-7289F7A2624F}"/>
          </ac:spMkLst>
        </pc:spChg>
      </pc:sldChg>
      <pc:sldChg chg="addSp modSp mod ord">
        <pc:chgData name="Kausik Porey" userId="24f43321-5f83-4dbc-899c-ba72783029c2" providerId="ADAL" clId="{D78A67C6-DDA4-4B86-B63D-5027540D1479}" dt="2023-04-07T04:17:08.143" v="258"/>
        <pc:sldMkLst>
          <pc:docMk/>
          <pc:sldMk cId="1559126321" sldId="262"/>
        </pc:sldMkLst>
        <pc:spChg chg="mod">
          <ac:chgData name="Kausik Porey" userId="24f43321-5f83-4dbc-899c-ba72783029c2" providerId="ADAL" clId="{D78A67C6-DDA4-4B86-B63D-5027540D1479}" dt="2023-04-06T04:34:25.440" v="76" actId="255"/>
          <ac:spMkLst>
            <pc:docMk/>
            <pc:sldMk cId="1559126321" sldId="262"/>
            <ac:spMk id="2" creationId="{E7664EB6-9A84-4436-8766-AF49B92E958C}"/>
          </ac:spMkLst>
        </pc:spChg>
        <pc:picChg chg="add mod">
          <ac:chgData name="Kausik Porey" userId="24f43321-5f83-4dbc-899c-ba72783029c2" providerId="ADAL" clId="{D78A67C6-DDA4-4B86-B63D-5027540D1479}" dt="2023-04-06T04:33:44.059" v="19" actId="1076"/>
          <ac:picMkLst>
            <pc:docMk/>
            <pc:sldMk cId="1559126321" sldId="262"/>
            <ac:picMk id="4" creationId="{48D73A7A-AB36-4FC5-A57E-25F9EB362F44}"/>
          </ac:picMkLst>
        </pc:picChg>
      </pc:sldChg>
      <pc:sldChg chg="modSp mod">
        <pc:chgData name="Kausik Porey" userId="24f43321-5f83-4dbc-899c-ba72783029c2" providerId="ADAL" clId="{D78A67C6-DDA4-4B86-B63D-5027540D1479}" dt="2023-04-07T10:40:23.197" v="3299" actId="1076"/>
        <pc:sldMkLst>
          <pc:docMk/>
          <pc:sldMk cId="3265564724" sldId="312"/>
        </pc:sldMkLst>
        <pc:spChg chg="mod">
          <ac:chgData name="Kausik Porey" userId="24f43321-5f83-4dbc-899c-ba72783029c2" providerId="ADAL" clId="{D78A67C6-DDA4-4B86-B63D-5027540D1479}" dt="2023-04-07T10:40:23.197" v="3299" actId="1076"/>
          <ac:spMkLst>
            <pc:docMk/>
            <pc:sldMk cId="3265564724" sldId="312"/>
            <ac:spMk id="2" creationId="{38355166-7023-4BD6-8041-11435A661D29}"/>
          </ac:spMkLst>
        </pc:spChg>
      </pc:sldChg>
      <pc:sldChg chg="modSp mod">
        <pc:chgData name="Kausik Porey" userId="24f43321-5f83-4dbc-899c-ba72783029c2" providerId="ADAL" clId="{D78A67C6-DDA4-4B86-B63D-5027540D1479}" dt="2023-04-07T10:43:40.337" v="3366" actId="20577"/>
        <pc:sldMkLst>
          <pc:docMk/>
          <pc:sldMk cId="3395584908" sldId="314"/>
        </pc:sldMkLst>
        <pc:spChg chg="mod">
          <ac:chgData name="Kausik Porey" userId="24f43321-5f83-4dbc-899c-ba72783029c2" providerId="ADAL" clId="{D78A67C6-DDA4-4B86-B63D-5027540D1479}" dt="2023-04-07T10:43:40.337" v="3366" actId="20577"/>
          <ac:spMkLst>
            <pc:docMk/>
            <pc:sldMk cId="3395584908" sldId="314"/>
            <ac:spMk id="2" creationId="{E7664EB6-9A84-4436-8766-AF49B92E958C}"/>
          </ac:spMkLst>
        </pc:spChg>
        <pc:spChg chg="mod">
          <ac:chgData name="Kausik Porey" userId="24f43321-5f83-4dbc-899c-ba72783029c2" providerId="ADAL" clId="{D78A67C6-DDA4-4B86-B63D-5027540D1479}" dt="2023-04-07T10:39:08.768" v="3294" actId="1076"/>
          <ac:spMkLst>
            <pc:docMk/>
            <pc:sldMk cId="3395584908" sldId="314"/>
            <ac:spMk id="9" creationId="{BDC8432A-69EA-BD68-60FC-F13FB2BDD4AE}"/>
          </ac:spMkLst>
        </pc:spChg>
        <pc:spChg chg="mod">
          <ac:chgData name="Kausik Porey" userId="24f43321-5f83-4dbc-899c-ba72783029c2" providerId="ADAL" clId="{D78A67C6-DDA4-4B86-B63D-5027540D1479}" dt="2023-04-07T10:39:23.467" v="3295" actId="14100"/>
          <ac:spMkLst>
            <pc:docMk/>
            <pc:sldMk cId="3395584908" sldId="314"/>
            <ac:spMk id="11" creationId="{14721362-F746-04BB-A0F5-57D8E4CAA42F}"/>
          </ac:spMkLst>
        </pc:spChg>
      </pc:sldChg>
      <pc:sldChg chg="addSp delSp modSp add mod ord">
        <pc:chgData name="Kausik Porey" userId="24f43321-5f83-4dbc-899c-ba72783029c2" providerId="ADAL" clId="{D78A67C6-DDA4-4B86-B63D-5027540D1479}" dt="2023-04-07T04:18:39.524" v="264" actId="14100"/>
        <pc:sldMkLst>
          <pc:docMk/>
          <pc:sldMk cId="2559464910" sldId="315"/>
        </pc:sldMkLst>
        <pc:spChg chg="mod">
          <ac:chgData name="Kausik Porey" userId="24f43321-5f83-4dbc-899c-ba72783029c2" providerId="ADAL" clId="{D78A67C6-DDA4-4B86-B63D-5027540D1479}" dt="2023-04-07T04:14:14.609" v="250" actId="20577"/>
          <ac:spMkLst>
            <pc:docMk/>
            <pc:sldMk cId="2559464910" sldId="315"/>
            <ac:spMk id="2" creationId="{E7664EB6-9A84-4436-8766-AF49B92E958C}"/>
          </ac:spMkLst>
        </pc:spChg>
        <pc:picChg chg="del">
          <ac:chgData name="Kausik Porey" userId="24f43321-5f83-4dbc-899c-ba72783029c2" providerId="ADAL" clId="{D78A67C6-DDA4-4B86-B63D-5027540D1479}" dt="2023-04-07T04:09:16.897" v="79" actId="478"/>
          <ac:picMkLst>
            <pc:docMk/>
            <pc:sldMk cId="2559464910" sldId="315"/>
            <ac:picMk id="4" creationId="{48D73A7A-AB36-4FC5-A57E-25F9EB362F44}"/>
          </ac:picMkLst>
        </pc:picChg>
        <pc:picChg chg="add del mod">
          <ac:chgData name="Kausik Porey" userId="24f43321-5f83-4dbc-899c-ba72783029c2" providerId="ADAL" clId="{D78A67C6-DDA4-4B86-B63D-5027540D1479}" dt="2023-04-07T04:09:33.035" v="84" actId="478"/>
          <ac:picMkLst>
            <pc:docMk/>
            <pc:sldMk cId="2559464910" sldId="315"/>
            <ac:picMk id="5" creationId="{3FF0CA4F-C8DC-465F-9FEB-12FF25130F00}"/>
          </ac:picMkLst>
        </pc:picChg>
        <pc:picChg chg="add mod">
          <ac:chgData name="Kausik Porey" userId="24f43321-5f83-4dbc-899c-ba72783029c2" providerId="ADAL" clId="{D78A67C6-DDA4-4B86-B63D-5027540D1479}" dt="2023-04-07T04:18:39.524" v="264" actId="14100"/>
          <ac:picMkLst>
            <pc:docMk/>
            <pc:sldMk cId="2559464910" sldId="315"/>
            <ac:picMk id="7" creationId="{D1EA9123-FBBE-4345-9ED4-0809155AF7B3}"/>
          </ac:picMkLst>
        </pc:picChg>
      </pc:sldChg>
      <pc:sldChg chg="addSp delSp modSp add mod ord">
        <pc:chgData name="Kausik Porey" userId="24f43321-5f83-4dbc-899c-ba72783029c2" providerId="ADAL" clId="{D78A67C6-DDA4-4B86-B63D-5027540D1479}" dt="2023-04-07T04:18:32.918" v="263" actId="14100"/>
        <pc:sldMkLst>
          <pc:docMk/>
          <pc:sldMk cId="114372775" sldId="316"/>
        </pc:sldMkLst>
        <pc:spChg chg="mod">
          <ac:chgData name="Kausik Porey" userId="24f43321-5f83-4dbc-899c-ba72783029c2" providerId="ADAL" clId="{D78A67C6-DDA4-4B86-B63D-5027540D1479}" dt="2023-04-07T04:14:04.281" v="234" actId="20577"/>
          <ac:spMkLst>
            <pc:docMk/>
            <pc:sldMk cId="114372775" sldId="316"/>
            <ac:spMk id="2" creationId="{E7664EB6-9A84-4436-8766-AF49B92E958C}"/>
          </ac:spMkLst>
        </pc:spChg>
        <pc:picChg chg="add mod">
          <ac:chgData name="Kausik Porey" userId="24f43321-5f83-4dbc-899c-ba72783029c2" providerId="ADAL" clId="{D78A67C6-DDA4-4B86-B63D-5027540D1479}" dt="2023-04-07T04:18:32.918" v="263" actId="14100"/>
          <ac:picMkLst>
            <pc:docMk/>
            <pc:sldMk cId="114372775" sldId="316"/>
            <ac:picMk id="4" creationId="{63B3B36A-35A4-4B9D-AADB-EB80D7EF022A}"/>
          </ac:picMkLst>
        </pc:picChg>
        <pc:picChg chg="del">
          <ac:chgData name="Kausik Porey" userId="24f43321-5f83-4dbc-899c-ba72783029c2" providerId="ADAL" clId="{D78A67C6-DDA4-4B86-B63D-5027540D1479}" dt="2023-04-07T04:10:01.714" v="87" actId="478"/>
          <ac:picMkLst>
            <pc:docMk/>
            <pc:sldMk cId="114372775" sldId="316"/>
            <ac:picMk id="7" creationId="{D1EA9123-FBBE-4345-9ED4-0809155AF7B3}"/>
          </ac:picMkLst>
        </pc:picChg>
      </pc:sldChg>
      <pc:sldChg chg="addSp delSp modSp add mod">
        <pc:chgData name="Kausik Porey" userId="24f43321-5f83-4dbc-899c-ba72783029c2" providerId="ADAL" clId="{D78A67C6-DDA4-4B86-B63D-5027540D1479}" dt="2023-04-07T04:13:41.897" v="224" actId="20577"/>
        <pc:sldMkLst>
          <pc:docMk/>
          <pc:sldMk cId="420984530" sldId="317"/>
        </pc:sldMkLst>
        <pc:spChg chg="mod">
          <ac:chgData name="Kausik Porey" userId="24f43321-5f83-4dbc-899c-ba72783029c2" providerId="ADAL" clId="{D78A67C6-DDA4-4B86-B63D-5027540D1479}" dt="2023-04-07T04:13:41.897" v="224" actId="20577"/>
          <ac:spMkLst>
            <pc:docMk/>
            <pc:sldMk cId="420984530" sldId="317"/>
            <ac:spMk id="2" creationId="{E7664EB6-9A84-4436-8766-AF49B92E958C}"/>
          </ac:spMkLst>
        </pc:spChg>
        <pc:picChg chg="del">
          <ac:chgData name="Kausik Porey" userId="24f43321-5f83-4dbc-899c-ba72783029c2" providerId="ADAL" clId="{D78A67C6-DDA4-4B86-B63D-5027540D1479}" dt="2023-04-07T04:10:35.964" v="90" actId="478"/>
          <ac:picMkLst>
            <pc:docMk/>
            <pc:sldMk cId="420984530" sldId="317"/>
            <ac:picMk id="4" creationId="{63B3B36A-35A4-4B9D-AADB-EB80D7EF022A}"/>
          </ac:picMkLst>
        </pc:picChg>
        <pc:picChg chg="add mod">
          <ac:chgData name="Kausik Porey" userId="24f43321-5f83-4dbc-899c-ba72783029c2" providerId="ADAL" clId="{D78A67C6-DDA4-4B86-B63D-5027540D1479}" dt="2023-04-07T04:12:53.409" v="144" actId="14100"/>
          <ac:picMkLst>
            <pc:docMk/>
            <pc:sldMk cId="420984530" sldId="317"/>
            <ac:picMk id="5" creationId="{52D74ABD-6C3B-4CF2-8015-1BF7E10EA3E5}"/>
          </ac:picMkLst>
        </pc:picChg>
      </pc:sldChg>
      <pc:sldChg chg="add del">
        <pc:chgData name="Kausik Porey" userId="24f43321-5f83-4dbc-899c-ba72783029c2" providerId="ADAL" clId="{D78A67C6-DDA4-4B86-B63D-5027540D1479}" dt="2023-04-07T05:59:39.812" v="568" actId="47"/>
        <pc:sldMkLst>
          <pc:docMk/>
          <pc:sldMk cId="2423310449" sldId="318"/>
        </pc:sldMkLst>
      </pc:sldChg>
      <pc:sldChg chg="addSp modSp add mod">
        <pc:chgData name="Kausik Porey" userId="24f43321-5f83-4dbc-899c-ba72783029c2" providerId="ADAL" clId="{D78A67C6-DDA4-4B86-B63D-5027540D1479}" dt="2023-04-07T04:13:31.614" v="218" actId="20577"/>
        <pc:sldMkLst>
          <pc:docMk/>
          <pc:sldMk cId="620870325" sldId="319"/>
        </pc:sldMkLst>
        <pc:spChg chg="mod">
          <ac:chgData name="Kausik Porey" userId="24f43321-5f83-4dbc-899c-ba72783029c2" providerId="ADAL" clId="{D78A67C6-DDA4-4B86-B63D-5027540D1479}" dt="2023-04-07T04:13:31.614" v="218" actId="20577"/>
          <ac:spMkLst>
            <pc:docMk/>
            <pc:sldMk cId="620870325" sldId="319"/>
            <ac:spMk id="2" creationId="{E7664EB6-9A84-4436-8766-AF49B92E958C}"/>
          </ac:spMkLst>
        </pc:spChg>
        <pc:picChg chg="add mod">
          <ac:chgData name="Kausik Porey" userId="24f43321-5f83-4dbc-899c-ba72783029c2" providerId="ADAL" clId="{D78A67C6-DDA4-4B86-B63D-5027540D1479}" dt="2023-04-07T04:12:19.914" v="96" actId="14100"/>
          <ac:picMkLst>
            <pc:docMk/>
            <pc:sldMk cId="620870325" sldId="319"/>
            <ac:picMk id="4" creationId="{77BFEC67-6B87-429C-979A-9AF22CADD2C2}"/>
          </ac:picMkLst>
        </pc:picChg>
      </pc:sldChg>
      <pc:sldChg chg="modSp add mod ord">
        <pc:chgData name="Kausik Porey" userId="24f43321-5f83-4dbc-899c-ba72783029c2" providerId="ADAL" clId="{D78A67C6-DDA4-4B86-B63D-5027540D1479}" dt="2023-04-10T03:53:51.604" v="3396" actId="20577"/>
        <pc:sldMkLst>
          <pc:docMk/>
          <pc:sldMk cId="2911778856" sldId="320"/>
        </pc:sldMkLst>
        <pc:spChg chg="mod">
          <ac:chgData name="Kausik Porey" userId="24f43321-5f83-4dbc-899c-ba72783029c2" providerId="ADAL" clId="{D78A67C6-DDA4-4B86-B63D-5027540D1479}" dt="2023-04-07T04:23:13.510" v="326" actId="20577"/>
          <ac:spMkLst>
            <pc:docMk/>
            <pc:sldMk cId="2911778856" sldId="320"/>
            <ac:spMk id="2" creationId="{E7664EB6-9A84-4436-8766-AF49B92E958C}"/>
          </ac:spMkLst>
        </pc:spChg>
        <pc:spChg chg="mod">
          <ac:chgData name="Kausik Porey" userId="24f43321-5f83-4dbc-899c-ba72783029c2" providerId="ADAL" clId="{D78A67C6-DDA4-4B86-B63D-5027540D1479}" dt="2023-04-10T03:53:51.604" v="3396" actId="20577"/>
          <ac:spMkLst>
            <pc:docMk/>
            <pc:sldMk cId="2911778856" sldId="320"/>
            <ac:spMk id="42" creationId="{864BC9D6-6757-4D96-905F-D90A6C5E6695}"/>
          </ac:spMkLst>
        </pc:spChg>
      </pc:sldChg>
      <pc:sldChg chg="modSp mod ord">
        <pc:chgData name="Kausik Porey" userId="24f43321-5f83-4dbc-899c-ba72783029c2" providerId="ADAL" clId="{D78A67C6-DDA4-4B86-B63D-5027540D1479}" dt="2023-04-07T10:35:41.101" v="3096" actId="20577"/>
        <pc:sldMkLst>
          <pc:docMk/>
          <pc:sldMk cId="1625653969" sldId="321"/>
        </pc:sldMkLst>
        <pc:spChg chg="mod">
          <ac:chgData name="Kausik Porey" userId="24f43321-5f83-4dbc-899c-ba72783029c2" providerId="ADAL" clId="{D78A67C6-DDA4-4B86-B63D-5027540D1479}" dt="2023-04-07T10:35:41.101" v="3096" actId="20577"/>
          <ac:spMkLst>
            <pc:docMk/>
            <pc:sldMk cId="1625653969" sldId="321"/>
            <ac:spMk id="8" creationId="{6579AC67-6FC0-46A4-AB1B-7289F7A2624F}"/>
          </ac:spMkLst>
        </pc:spChg>
      </pc:sldChg>
      <pc:sldChg chg="add del">
        <pc:chgData name="Kausik Porey" userId="24f43321-5f83-4dbc-899c-ba72783029c2" providerId="ADAL" clId="{D78A67C6-DDA4-4B86-B63D-5027540D1479}" dt="2023-04-07T05:51:57.697" v="525" actId="2696"/>
        <pc:sldMkLst>
          <pc:docMk/>
          <pc:sldMk cId="2471416208" sldId="322"/>
        </pc:sldMkLst>
      </pc:sldChg>
      <pc:sldChg chg="add">
        <pc:chgData name="Kausik Porey" userId="24f43321-5f83-4dbc-899c-ba72783029c2" providerId="ADAL" clId="{D78A67C6-DDA4-4B86-B63D-5027540D1479}" dt="2023-04-07T05:54:57.402" v="527"/>
        <pc:sldMkLst>
          <pc:docMk/>
          <pc:sldMk cId="4124999663" sldId="322"/>
        </pc:sldMkLst>
      </pc:sldChg>
      <pc:sldChg chg="add">
        <pc:chgData name="Kausik Porey" userId="24f43321-5f83-4dbc-899c-ba72783029c2" providerId="ADAL" clId="{D78A67C6-DDA4-4B86-B63D-5027540D1479}" dt="2023-04-07T05:55:09.778" v="529"/>
        <pc:sldMkLst>
          <pc:docMk/>
          <pc:sldMk cId="1498383936" sldId="323"/>
        </pc:sldMkLst>
      </pc:sldChg>
      <pc:sldChg chg="add ord">
        <pc:chgData name="Kausik Porey" userId="24f43321-5f83-4dbc-899c-ba72783029c2" providerId="ADAL" clId="{D78A67C6-DDA4-4B86-B63D-5027540D1479}" dt="2023-04-07T09:46:13.717" v="1131"/>
        <pc:sldMkLst>
          <pc:docMk/>
          <pc:sldMk cId="1678855158" sldId="324"/>
        </pc:sldMkLst>
      </pc:sldChg>
      <pc:sldChg chg="add ord">
        <pc:chgData name="Kausik Porey" userId="24f43321-5f83-4dbc-899c-ba72783029c2" providerId="ADAL" clId="{D78A67C6-DDA4-4B86-B63D-5027540D1479}" dt="2023-04-07T05:58:39.885" v="557"/>
        <pc:sldMkLst>
          <pc:docMk/>
          <pc:sldMk cId="711138860" sldId="325"/>
        </pc:sldMkLst>
      </pc:sldChg>
      <pc:sldChg chg="add ord">
        <pc:chgData name="Kausik Porey" userId="24f43321-5f83-4dbc-899c-ba72783029c2" providerId="ADAL" clId="{D78A67C6-DDA4-4B86-B63D-5027540D1479}" dt="2023-04-07T05:58:50.186" v="559"/>
        <pc:sldMkLst>
          <pc:docMk/>
          <pc:sldMk cId="1506398723" sldId="326"/>
        </pc:sldMkLst>
      </pc:sldChg>
      <pc:sldChg chg="addSp modSp add mod ord">
        <pc:chgData name="Kausik Porey" userId="24f43321-5f83-4dbc-899c-ba72783029c2" providerId="ADAL" clId="{D78A67C6-DDA4-4B86-B63D-5027540D1479}" dt="2023-04-07T10:52:43.045" v="3383" actId="207"/>
        <pc:sldMkLst>
          <pc:docMk/>
          <pc:sldMk cId="89972415" sldId="327"/>
        </pc:sldMkLst>
        <pc:picChg chg="add mod">
          <ac:chgData name="Kausik Porey" userId="24f43321-5f83-4dbc-899c-ba72783029c2" providerId="ADAL" clId="{D78A67C6-DDA4-4B86-B63D-5027540D1479}" dt="2023-04-07T10:52:43.045" v="3383" actId="207"/>
          <ac:picMkLst>
            <pc:docMk/>
            <pc:sldMk cId="89972415" sldId="327"/>
            <ac:picMk id="5" creationId="{28797497-4DE2-4ECC-A93D-2C5EF248BB26}"/>
          </ac:picMkLst>
        </pc:picChg>
      </pc:sldChg>
      <pc:sldChg chg="addSp modSp add mod ord">
        <pc:chgData name="Kausik Porey" userId="24f43321-5f83-4dbc-899c-ba72783029c2" providerId="ADAL" clId="{D78A67C6-DDA4-4B86-B63D-5027540D1479}" dt="2023-04-07T10:53:20.747" v="3387" actId="1076"/>
        <pc:sldMkLst>
          <pc:docMk/>
          <pc:sldMk cId="1566657672" sldId="328"/>
        </pc:sldMkLst>
        <pc:picChg chg="add mod">
          <ac:chgData name="Kausik Porey" userId="24f43321-5f83-4dbc-899c-ba72783029c2" providerId="ADAL" clId="{D78A67C6-DDA4-4B86-B63D-5027540D1479}" dt="2023-04-07T10:53:20.747" v="3387" actId="1076"/>
          <ac:picMkLst>
            <pc:docMk/>
            <pc:sldMk cId="1566657672" sldId="328"/>
            <ac:picMk id="5" creationId="{B11C8F40-8759-4ACD-B6FC-02596C551938}"/>
          </ac:picMkLst>
        </pc:picChg>
      </pc:sldChg>
      <pc:sldChg chg="add ord">
        <pc:chgData name="Kausik Porey" userId="24f43321-5f83-4dbc-899c-ba72783029c2" providerId="ADAL" clId="{D78A67C6-DDA4-4B86-B63D-5027540D1479}" dt="2023-04-07T06:05:46.927" v="818"/>
        <pc:sldMkLst>
          <pc:docMk/>
          <pc:sldMk cId="3480683411" sldId="329"/>
        </pc:sldMkLst>
      </pc:sldChg>
      <pc:sldChg chg="add ord">
        <pc:chgData name="Kausik Porey" userId="24f43321-5f83-4dbc-899c-ba72783029c2" providerId="ADAL" clId="{D78A67C6-DDA4-4B86-B63D-5027540D1479}" dt="2023-04-07T06:00:41.117" v="576"/>
        <pc:sldMkLst>
          <pc:docMk/>
          <pc:sldMk cId="3102383216" sldId="330"/>
        </pc:sldMkLst>
      </pc:sldChg>
      <pc:sldChg chg="modSp add mod ord">
        <pc:chgData name="Kausik Porey" userId="24f43321-5f83-4dbc-899c-ba72783029c2" providerId="ADAL" clId="{D78A67C6-DDA4-4B86-B63D-5027540D1479}" dt="2023-04-07T10:33:53.501" v="3013"/>
        <pc:sldMkLst>
          <pc:docMk/>
          <pc:sldMk cId="1905873809" sldId="331"/>
        </pc:sldMkLst>
        <pc:spChg chg="mod">
          <ac:chgData name="Kausik Porey" userId="24f43321-5f83-4dbc-899c-ba72783029c2" providerId="ADAL" clId="{D78A67C6-DDA4-4B86-B63D-5027540D1479}" dt="2023-04-07T09:50:34.571" v="1308" actId="20577"/>
          <ac:spMkLst>
            <pc:docMk/>
            <pc:sldMk cId="1905873809" sldId="331"/>
            <ac:spMk id="42" creationId="{864BC9D6-6757-4D96-905F-D90A6C5E6695}"/>
          </ac:spMkLst>
        </pc:spChg>
      </pc:sldChg>
      <pc:sldChg chg="add ord">
        <pc:chgData name="Kausik Porey" userId="24f43321-5f83-4dbc-899c-ba72783029c2" providerId="ADAL" clId="{D78A67C6-DDA4-4B86-B63D-5027540D1479}" dt="2023-04-07T05:59:54.938" v="570"/>
        <pc:sldMkLst>
          <pc:docMk/>
          <pc:sldMk cId="902505372" sldId="332"/>
        </pc:sldMkLst>
      </pc:sldChg>
      <pc:sldChg chg="add ord">
        <pc:chgData name="Kausik Porey" userId="24f43321-5f83-4dbc-899c-ba72783029c2" providerId="ADAL" clId="{D78A67C6-DDA4-4B86-B63D-5027540D1479}" dt="2023-04-07T05:59:33.134" v="567"/>
        <pc:sldMkLst>
          <pc:docMk/>
          <pc:sldMk cId="2453454258" sldId="333"/>
        </pc:sldMkLst>
      </pc:sldChg>
      <pc:sldChg chg="modSp add mod">
        <pc:chgData name="Kausik Porey" userId="24f43321-5f83-4dbc-899c-ba72783029c2" providerId="ADAL" clId="{D78A67C6-DDA4-4B86-B63D-5027540D1479}" dt="2023-04-10T03:54:32.429" v="3406" actId="2711"/>
        <pc:sldMkLst>
          <pc:docMk/>
          <pc:sldMk cId="3911680117" sldId="334"/>
        </pc:sldMkLst>
        <pc:spChg chg="mod">
          <ac:chgData name="Kausik Porey" userId="24f43321-5f83-4dbc-899c-ba72783029c2" providerId="ADAL" clId="{D78A67C6-DDA4-4B86-B63D-5027540D1479}" dt="2023-04-07T06:04:20.920" v="659" actId="20577"/>
          <ac:spMkLst>
            <pc:docMk/>
            <pc:sldMk cId="3911680117" sldId="334"/>
            <ac:spMk id="2" creationId="{E7664EB6-9A84-4436-8766-AF49B92E958C}"/>
          </ac:spMkLst>
        </pc:spChg>
        <pc:spChg chg="mod">
          <ac:chgData name="Kausik Porey" userId="24f43321-5f83-4dbc-899c-ba72783029c2" providerId="ADAL" clId="{D78A67C6-DDA4-4B86-B63D-5027540D1479}" dt="2023-04-10T03:54:32.429" v="3406" actId="2711"/>
          <ac:spMkLst>
            <pc:docMk/>
            <pc:sldMk cId="3911680117" sldId="334"/>
            <ac:spMk id="42" creationId="{864BC9D6-6757-4D96-905F-D90A6C5E6695}"/>
          </ac:spMkLst>
        </pc:spChg>
      </pc:sldChg>
      <pc:sldChg chg="modSp add mod ord">
        <pc:chgData name="Kausik Porey" userId="24f43321-5f83-4dbc-899c-ba72783029c2" providerId="ADAL" clId="{D78A67C6-DDA4-4B86-B63D-5027540D1479}" dt="2023-04-07T10:34:07.952" v="3045" actId="20577"/>
        <pc:sldMkLst>
          <pc:docMk/>
          <pc:sldMk cId="3350918027" sldId="335"/>
        </pc:sldMkLst>
        <pc:spChg chg="mod">
          <ac:chgData name="Kausik Porey" userId="24f43321-5f83-4dbc-899c-ba72783029c2" providerId="ADAL" clId="{D78A67C6-DDA4-4B86-B63D-5027540D1479}" dt="2023-04-07T10:34:07.952" v="3045" actId="20577"/>
          <ac:spMkLst>
            <pc:docMk/>
            <pc:sldMk cId="3350918027" sldId="335"/>
            <ac:spMk id="8" creationId="{6579AC67-6FC0-46A4-AB1B-7289F7A2624F}"/>
          </ac:spMkLst>
        </pc:spChg>
      </pc:sldChg>
      <pc:sldChg chg="modSp add mod">
        <pc:chgData name="Kausik Porey" userId="24f43321-5f83-4dbc-899c-ba72783029c2" providerId="ADAL" clId="{D78A67C6-DDA4-4B86-B63D-5027540D1479}" dt="2023-04-07T10:37:22.759" v="3210" actId="20577"/>
        <pc:sldMkLst>
          <pc:docMk/>
          <pc:sldMk cId="4030162781" sldId="336"/>
        </pc:sldMkLst>
        <pc:spChg chg="mod">
          <ac:chgData name="Kausik Porey" userId="24f43321-5f83-4dbc-899c-ba72783029c2" providerId="ADAL" clId="{D78A67C6-DDA4-4B86-B63D-5027540D1479}" dt="2023-04-07T10:37:22.759" v="3210" actId="20577"/>
          <ac:spMkLst>
            <pc:docMk/>
            <pc:sldMk cId="4030162781" sldId="336"/>
            <ac:spMk id="8" creationId="{6579AC67-6FC0-46A4-AB1B-7289F7A2624F}"/>
          </ac:spMkLst>
        </pc:spChg>
      </pc:sldChg>
      <pc:sldChg chg="modSp add mod">
        <pc:chgData name="Kausik Porey" userId="24f43321-5f83-4dbc-899c-ba72783029c2" providerId="ADAL" clId="{D78A67C6-DDA4-4B86-B63D-5027540D1479}" dt="2023-04-07T10:37:35.101" v="3224" actId="20577"/>
        <pc:sldMkLst>
          <pc:docMk/>
          <pc:sldMk cId="3397731018" sldId="337"/>
        </pc:sldMkLst>
        <pc:spChg chg="mod">
          <ac:chgData name="Kausik Porey" userId="24f43321-5f83-4dbc-899c-ba72783029c2" providerId="ADAL" clId="{D78A67C6-DDA4-4B86-B63D-5027540D1479}" dt="2023-04-07T10:37:35.101" v="3224" actId="20577"/>
          <ac:spMkLst>
            <pc:docMk/>
            <pc:sldMk cId="3397731018" sldId="337"/>
            <ac:spMk id="8" creationId="{6579AC67-6FC0-46A4-AB1B-7289F7A2624F}"/>
          </ac:spMkLst>
        </pc:spChg>
      </pc:sldChg>
      <pc:sldChg chg="modSp add mod ord">
        <pc:chgData name="Kausik Porey" userId="24f43321-5f83-4dbc-899c-ba72783029c2" providerId="ADAL" clId="{D78A67C6-DDA4-4B86-B63D-5027540D1479}" dt="2023-04-07T09:52:41.492" v="1380"/>
        <pc:sldMkLst>
          <pc:docMk/>
          <pc:sldMk cId="2724498703" sldId="338"/>
        </pc:sldMkLst>
        <pc:spChg chg="mod">
          <ac:chgData name="Kausik Porey" userId="24f43321-5f83-4dbc-899c-ba72783029c2" providerId="ADAL" clId="{D78A67C6-DDA4-4B86-B63D-5027540D1479}" dt="2023-04-07T09:52:32.052" v="1378" actId="20577"/>
          <ac:spMkLst>
            <pc:docMk/>
            <pc:sldMk cId="2724498703" sldId="338"/>
            <ac:spMk id="8" creationId="{6579AC67-6FC0-46A4-AB1B-7289F7A2624F}"/>
          </ac:spMkLst>
        </pc:spChg>
      </pc:sldChg>
      <pc:sldChg chg="addSp modSp add del mod ord">
        <pc:chgData name="Kausik Porey" userId="24f43321-5f83-4dbc-899c-ba72783029c2" providerId="ADAL" clId="{D78A67C6-DDA4-4B86-B63D-5027540D1479}" dt="2023-04-07T09:59:47.184" v="1401" actId="47"/>
        <pc:sldMkLst>
          <pc:docMk/>
          <pc:sldMk cId="596385509" sldId="339"/>
        </pc:sldMkLst>
        <pc:spChg chg="mod">
          <ac:chgData name="Kausik Porey" userId="24f43321-5f83-4dbc-899c-ba72783029c2" providerId="ADAL" clId="{D78A67C6-DDA4-4B86-B63D-5027540D1479}" dt="2023-04-07T09:52:53.488" v="1385" actId="6549"/>
          <ac:spMkLst>
            <pc:docMk/>
            <pc:sldMk cId="596385509" sldId="339"/>
            <ac:spMk id="2" creationId="{E7664EB6-9A84-4436-8766-AF49B92E958C}"/>
          </ac:spMkLst>
        </pc:spChg>
        <pc:spChg chg="mod">
          <ac:chgData name="Kausik Porey" userId="24f43321-5f83-4dbc-899c-ba72783029c2" providerId="ADAL" clId="{D78A67C6-DDA4-4B86-B63D-5027540D1479}" dt="2023-04-07T09:52:50.543" v="1384" actId="6549"/>
          <ac:spMkLst>
            <pc:docMk/>
            <pc:sldMk cId="596385509" sldId="339"/>
            <ac:spMk id="42" creationId="{864BC9D6-6757-4D96-905F-D90A6C5E6695}"/>
          </ac:spMkLst>
        </pc:spChg>
        <pc:picChg chg="add">
          <ac:chgData name="Kausik Porey" userId="24f43321-5f83-4dbc-899c-ba72783029c2" providerId="ADAL" clId="{D78A67C6-DDA4-4B86-B63D-5027540D1479}" dt="2023-04-07T09:53:35.855" v="1387" actId="22"/>
          <ac:picMkLst>
            <pc:docMk/>
            <pc:sldMk cId="596385509" sldId="339"/>
            <ac:picMk id="4" creationId="{9CBFC34C-CCF5-4952-92B1-C751EE48C2CF}"/>
          </ac:picMkLst>
        </pc:picChg>
      </pc:sldChg>
      <pc:sldChg chg="addSp modSp add mod">
        <pc:chgData name="Kausik Porey" userId="24f43321-5f83-4dbc-899c-ba72783029c2" providerId="ADAL" clId="{D78A67C6-DDA4-4B86-B63D-5027540D1479}" dt="2023-04-07T10:41:52.063" v="3330" actId="20577"/>
        <pc:sldMkLst>
          <pc:docMk/>
          <pc:sldMk cId="1449100339" sldId="340"/>
        </pc:sldMkLst>
        <pc:spChg chg="mod">
          <ac:chgData name="Kausik Porey" userId="24f43321-5f83-4dbc-899c-ba72783029c2" providerId="ADAL" clId="{D78A67C6-DDA4-4B86-B63D-5027540D1479}" dt="2023-04-07T10:41:52.063" v="3330" actId="20577"/>
          <ac:spMkLst>
            <pc:docMk/>
            <pc:sldMk cId="1449100339" sldId="340"/>
            <ac:spMk id="2" creationId="{E7664EB6-9A84-4436-8766-AF49B92E958C}"/>
          </ac:spMkLst>
        </pc:spChg>
        <pc:spChg chg="mod">
          <ac:chgData name="Kausik Porey" userId="24f43321-5f83-4dbc-899c-ba72783029c2" providerId="ADAL" clId="{D78A67C6-DDA4-4B86-B63D-5027540D1479}" dt="2023-04-07T10:07:17.784" v="1885" actId="1076"/>
          <ac:spMkLst>
            <pc:docMk/>
            <pc:sldMk cId="1449100339" sldId="340"/>
            <ac:spMk id="42" creationId="{864BC9D6-6757-4D96-905F-D90A6C5E6695}"/>
          </ac:spMkLst>
        </pc:spChg>
        <pc:picChg chg="add mod">
          <ac:chgData name="Kausik Porey" userId="24f43321-5f83-4dbc-899c-ba72783029c2" providerId="ADAL" clId="{D78A67C6-DDA4-4B86-B63D-5027540D1479}" dt="2023-04-07T10:06:09.552" v="1806" actId="1076"/>
          <ac:picMkLst>
            <pc:docMk/>
            <pc:sldMk cId="1449100339" sldId="340"/>
            <ac:picMk id="4" creationId="{666D77DB-3CDC-43DC-88EE-24ABF0D46EFB}"/>
          </ac:picMkLst>
        </pc:picChg>
      </pc:sldChg>
      <pc:sldChg chg="addSp modSp add mod">
        <pc:chgData name="Kausik Porey" userId="24f43321-5f83-4dbc-899c-ba72783029c2" providerId="ADAL" clId="{D78A67C6-DDA4-4B86-B63D-5027540D1479}" dt="2023-04-10T03:55:14.924" v="3417" actId="20577"/>
        <pc:sldMkLst>
          <pc:docMk/>
          <pc:sldMk cId="2861732900" sldId="341"/>
        </pc:sldMkLst>
        <pc:spChg chg="mod">
          <ac:chgData name="Kausik Porey" userId="24f43321-5f83-4dbc-899c-ba72783029c2" providerId="ADAL" clId="{D78A67C6-DDA4-4B86-B63D-5027540D1479}" dt="2023-04-07T10:41:57.892" v="3333" actId="20577"/>
          <ac:spMkLst>
            <pc:docMk/>
            <pc:sldMk cId="2861732900" sldId="341"/>
            <ac:spMk id="2" creationId="{E7664EB6-9A84-4436-8766-AF49B92E958C}"/>
          </ac:spMkLst>
        </pc:spChg>
        <pc:spChg chg="mod">
          <ac:chgData name="Kausik Porey" userId="24f43321-5f83-4dbc-899c-ba72783029c2" providerId="ADAL" clId="{D78A67C6-DDA4-4B86-B63D-5027540D1479}" dt="2023-04-10T03:55:14.924" v="3417" actId="20577"/>
          <ac:spMkLst>
            <pc:docMk/>
            <pc:sldMk cId="2861732900" sldId="341"/>
            <ac:spMk id="42" creationId="{864BC9D6-6757-4D96-905F-D90A6C5E6695}"/>
          </ac:spMkLst>
        </pc:spChg>
        <pc:picChg chg="add mod">
          <ac:chgData name="Kausik Porey" userId="24f43321-5f83-4dbc-899c-ba72783029c2" providerId="ADAL" clId="{D78A67C6-DDA4-4B86-B63D-5027540D1479}" dt="2023-04-07T10:07:50.755" v="1944" actId="1076"/>
          <ac:picMkLst>
            <pc:docMk/>
            <pc:sldMk cId="2861732900" sldId="341"/>
            <ac:picMk id="4" creationId="{22971EBB-3DA9-4CB1-982F-FDD472F75541}"/>
          </ac:picMkLst>
        </pc:picChg>
      </pc:sldChg>
      <pc:sldChg chg="addSp delSp modSp add mod">
        <pc:chgData name="Kausik Porey" userId="24f43321-5f83-4dbc-899c-ba72783029c2" providerId="ADAL" clId="{D78A67C6-DDA4-4B86-B63D-5027540D1479}" dt="2023-04-10T03:56:15.368" v="3474" actId="20577"/>
        <pc:sldMkLst>
          <pc:docMk/>
          <pc:sldMk cId="944650800" sldId="342"/>
        </pc:sldMkLst>
        <pc:spChg chg="mod">
          <ac:chgData name="Kausik Porey" userId="24f43321-5f83-4dbc-899c-ba72783029c2" providerId="ADAL" clId="{D78A67C6-DDA4-4B86-B63D-5027540D1479}" dt="2023-04-07T10:42:03.228" v="3336" actId="20577"/>
          <ac:spMkLst>
            <pc:docMk/>
            <pc:sldMk cId="944650800" sldId="342"/>
            <ac:spMk id="2" creationId="{E7664EB6-9A84-4436-8766-AF49B92E958C}"/>
          </ac:spMkLst>
        </pc:spChg>
        <pc:spChg chg="add del mod">
          <ac:chgData name="Kausik Porey" userId="24f43321-5f83-4dbc-899c-ba72783029c2" providerId="ADAL" clId="{D78A67C6-DDA4-4B86-B63D-5027540D1479}" dt="2023-04-07T10:11:22.658" v="2154" actId="478"/>
          <ac:spMkLst>
            <pc:docMk/>
            <pc:sldMk cId="944650800" sldId="342"/>
            <ac:spMk id="7" creationId="{AE44924D-F8CC-47BF-AD1E-263EFCA9DCE0}"/>
          </ac:spMkLst>
        </pc:spChg>
        <pc:spChg chg="mod">
          <ac:chgData name="Kausik Porey" userId="24f43321-5f83-4dbc-899c-ba72783029c2" providerId="ADAL" clId="{D78A67C6-DDA4-4B86-B63D-5027540D1479}" dt="2023-04-10T03:56:15.368" v="3474" actId="20577"/>
          <ac:spMkLst>
            <pc:docMk/>
            <pc:sldMk cId="944650800" sldId="342"/>
            <ac:spMk id="42" creationId="{864BC9D6-6757-4D96-905F-D90A6C5E6695}"/>
          </ac:spMkLst>
        </pc:spChg>
        <pc:picChg chg="add del">
          <ac:chgData name="Kausik Porey" userId="24f43321-5f83-4dbc-899c-ba72783029c2" providerId="ADAL" clId="{D78A67C6-DDA4-4B86-B63D-5027540D1479}" dt="2023-04-07T09:56:18.661" v="1394" actId="478"/>
          <ac:picMkLst>
            <pc:docMk/>
            <pc:sldMk cId="944650800" sldId="342"/>
            <ac:picMk id="4" creationId="{05665D14-DF70-4DE4-8E0C-AB99F82DBD36}"/>
          </ac:picMkLst>
        </pc:picChg>
        <pc:picChg chg="add mod">
          <ac:chgData name="Kausik Porey" userId="24f43321-5f83-4dbc-899c-ba72783029c2" providerId="ADAL" clId="{D78A67C6-DDA4-4B86-B63D-5027540D1479}" dt="2023-04-07T10:18:01.456" v="2463" actId="14100"/>
          <ac:picMkLst>
            <pc:docMk/>
            <pc:sldMk cId="944650800" sldId="342"/>
            <ac:picMk id="6" creationId="{8AE58EEA-C89C-43C5-84FD-BA81A6755246}"/>
          </ac:picMkLst>
        </pc:picChg>
        <pc:picChg chg="add mod">
          <ac:chgData name="Kausik Porey" userId="24f43321-5f83-4dbc-899c-ba72783029c2" providerId="ADAL" clId="{D78A67C6-DDA4-4B86-B63D-5027540D1479}" dt="2023-04-07T10:18:08.732" v="2464" actId="1076"/>
          <ac:picMkLst>
            <pc:docMk/>
            <pc:sldMk cId="944650800" sldId="342"/>
            <ac:picMk id="9" creationId="{0E5FE560-7834-4401-994A-B4A71C894636}"/>
          </ac:picMkLst>
        </pc:picChg>
      </pc:sldChg>
      <pc:sldChg chg="addSp modSp add mod">
        <pc:chgData name="Kausik Porey" userId="24f43321-5f83-4dbc-899c-ba72783029c2" providerId="ADAL" clId="{D78A67C6-DDA4-4B86-B63D-5027540D1479}" dt="2023-04-07T10:46:13.132" v="3378" actId="1076"/>
        <pc:sldMkLst>
          <pc:docMk/>
          <pc:sldMk cId="204537530" sldId="343"/>
        </pc:sldMkLst>
        <pc:spChg chg="mod">
          <ac:chgData name="Kausik Porey" userId="24f43321-5f83-4dbc-899c-ba72783029c2" providerId="ADAL" clId="{D78A67C6-DDA4-4B86-B63D-5027540D1479}" dt="2023-04-07T10:42:08.734" v="3339" actId="20577"/>
          <ac:spMkLst>
            <pc:docMk/>
            <pc:sldMk cId="204537530" sldId="343"/>
            <ac:spMk id="2" creationId="{E7664EB6-9A84-4436-8766-AF49B92E958C}"/>
          </ac:spMkLst>
        </pc:spChg>
        <pc:spChg chg="mod">
          <ac:chgData name="Kausik Porey" userId="24f43321-5f83-4dbc-899c-ba72783029c2" providerId="ADAL" clId="{D78A67C6-DDA4-4B86-B63D-5027540D1479}" dt="2023-04-07T10:46:13.132" v="3378" actId="1076"/>
          <ac:spMkLst>
            <pc:docMk/>
            <pc:sldMk cId="204537530" sldId="343"/>
            <ac:spMk id="42" creationId="{864BC9D6-6757-4D96-905F-D90A6C5E6695}"/>
          </ac:spMkLst>
        </pc:spChg>
        <pc:picChg chg="add mod">
          <ac:chgData name="Kausik Porey" userId="24f43321-5f83-4dbc-899c-ba72783029c2" providerId="ADAL" clId="{D78A67C6-DDA4-4B86-B63D-5027540D1479}" dt="2023-04-07T10:46:02.490" v="3377" actId="14100"/>
          <ac:picMkLst>
            <pc:docMk/>
            <pc:sldMk cId="204537530" sldId="343"/>
            <ac:picMk id="4" creationId="{CA924F12-31C1-4F90-BD14-B595778016E2}"/>
          </ac:picMkLst>
        </pc:picChg>
      </pc:sldChg>
      <pc:sldChg chg="addSp modSp add mod">
        <pc:chgData name="Kausik Porey" userId="24f43321-5f83-4dbc-899c-ba72783029c2" providerId="ADAL" clId="{D78A67C6-DDA4-4B86-B63D-5027540D1479}" dt="2023-04-07T10:42:13.646" v="3342" actId="20577"/>
        <pc:sldMkLst>
          <pc:docMk/>
          <pc:sldMk cId="3585079969" sldId="344"/>
        </pc:sldMkLst>
        <pc:spChg chg="mod">
          <ac:chgData name="Kausik Porey" userId="24f43321-5f83-4dbc-899c-ba72783029c2" providerId="ADAL" clId="{D78A67C6-DDA4-4B86-B63D-5027540D1479}" dt="2023-04-07T10:42:13.646" v="3342" actId="20577"/>
          <ac:spMkLst>
            <pc:docMk/>
            <pc:sldMk cId="3585079969" sldId="344"/>
            <ac:spMk id="2" creationId="{E7664EB6-9A84-4436-8766-AF49B92E958C}"/>
          </ac:spMkLst>
        </pc:spChg>
        <pc:spChg chg="mod">
          <ac:chgData name="Kausik Porey" userId="24f43321-5f83-4dbc-899c-ba72783029c2" providerId="ADAL" clId="{D78A67C6-DDA4-4B86-B63D-5027540D1479}" dt="2023-04-07T10:31:45.877" v="2909" actId="1076"/>
          <ac:spMkLst>
            <pc:docMk/>
            <pc:sldMk cId="3585079969" sldId="344"/>
            <ac:spMk id="42" creationId="{864BC9D6-6757-4D96-905F-D90A6C5E6695}"/>
          </ac:spMkLst>
        </pc:spChg>
        <pc:picChg chg="add mod">
          <ac:chgData name="Kausik Porey" userId="24f43321-5f83-4dbc-899c-ba72783029c2" providerId="ADAL" clId="{D78A67C6-DDA4-4B86-B63D-5027540D1479}" dt="2023-04-07T10:22:28.729" v="2826" actId="1076"/>
          <ac:picMkLst>
            <pc:docMk/>
            <pc:sldMk cId="3585079969" sldId="344"/>
            <ac:picMk id="4" creationId="{9CDE97E9-1A56-4F70-8F87-B0434DAEE9EE}"/>
          </ac:picMkLst>
        </pc:picChg>
      </pc:sldChg>
      <pc:sldChg chg="addSp modSp add mod">
        <pc:chgData name="Kausik Porey" userId="24f43321-5f83-4dbc-899c-ba72783029c2" providerId="ADAL" clId="{D78A67C6-DDA4-4B86-B63D-5027540D1479}" dt="2023-04-07T10:42:19.235" v="3345" actId="20577"/>
        <pc:sldMkLst>
          <pc:docMk/>
          <pc:sldMk cId="301102661" sldId="345"/>
        </pc:sldMkLst>
        <pc:spChg chg="mod">
          <ac:chgData name="Kausik Porey" userId="24f43321-5f83-4dbc-899c-ba72783029c2" providerId="ADAL" clId="{D78A67C6-DDA4-4B86-B63D-5027540D1479}" dt="2023-04-07T10:42:19.235" v="3345" actId="20577"/>
          <ac:spMkLst>
            <pc:docMk/>
            <pc:sldMk cId="301102661" sldId="345"/>
            <ac:spMk id="2" creationId="{E7664EB6-9A84-4436-8766-AF49B92E958C}"/>
          </ac:spMkLst>
        </pc:spChg>
        <pc:spChg chg="mod">
          <ac:chgData name="Kausik Porey" userId="24f43321-5f83-4dbc-899c-ba72783029c2" providerId="ADAL" clId="{D78A67C6-DDA4-4B86-B63D-5027540D1479}" dt="2023-04-07T10:33:14.400" v="3009" actId="1076"/>
          <ac:spMkLst>
            <pc:docMk/>
            <pc:sldMk cId="301102661" sldId="345"/>
            <ac:spMk id="42" creationId="{864BC9D6-6757-4D96-905F-D90A6C5E6695}"/>
          </ac:spMkLst>
        </pc:spChg>
        <pc:picChg chg="add mod">
          <ac:chgData name="Kausik Porey" userId="24f43321-5f83-4dbc-899c-ba72783029c2" providerId="ADAL" clId="{D78A67C6-DDA4-4B86-B63D-5027540D1479}" dt="2023-04-07T10:32:31.346" v="2967" actId="1076"/>
          <ac:picMkLst>
            <pc:docMk/>
            <pc:sldMk cId="301102661" sldId="345"/>
            <ac:picMk id="4" creationId="{4B06CBB3-9EC7-4513-8621-B01F1A33AFED}"/>
          </ac:picMkLst>
        </pc:picChg>
      </pc:sldChg>
      <pc:sldChg chg="addSp delSp modSp add mod ord">
        <pc:chgData name="Kausik Porey" userId="24f43321-5f83-4dbc-899c-ba72783029c2" providerId="ADAL" clId="{D78A67C6-DDA4-4B86-B63D-5027540D1479}" dt="2023-04-07T10:41:37.309" v="3325" actId="20577"/>
        <pc:sldMkLst>
          <pc:docMk/>
          <pc:sldMk cId="499386243" sldId="346"/>
        </pc:sldMkLst>
        <pc:spChg chg="mod">
          <ac:chgData name="Kausik Porey" userId="24f43321-5f83-4dbc-899c-ba72783029c2" providerId="ADAL" clId="{D78A67C6-DDA4-4B86-B63D-5027540D1479}" dt="2023-04-07T10:41:37.309" v="3325" actId="20577"/>
          <ac:spMkLst>
            <pc:docMk/>
            <pc:sldMk cId="499386243" sldId="346"/>
            <ac:spMk id="2" creationId="{E7664EB6-9A84-4436-8766-AF49B92E958C}"/>
          </ac:spMkLst>
        </pc:spChg>
        <pc:spChg chg="add del mod">
          <ac:chgData name="Kausik Porey" userId="24f43321-5f83-4dbc-899c-ba72783029c2" providerId="ADAL" clId="{D78A67C6-DDA4-4B86-B63D-5027540D1479}" dt="2023-04-07T10:02:55.880" v="1577" actId="11529"/>
          <ac:spMkLst>
            <pc:docMk/>
            <pc:sldMk cId="499386243" sldId="346"/>
            <ac:spMk id="6" creationId="{4833AF8D-9B6A-43BE-91B3-83F2B1E8E2AC}"/>
          </ac:spMkLst>
        </pc:spChg>
        <pc:spChg chg="mod">
          <ac:chgData name="Kausik Porey" userId="24f43321-5f83-4dbc-899c-ba72783029c2" providerId="ADAL" clId="{D78A67C6-DDA4-4B86-B63D-5027540D1479}" dt="2023-04-07T10:05:36.051" v="1746" actId="1076"/>
          <ac:spMkLst>
            <pc:docMk/>
            <pc:sldMk cId="499386243" sldId="346"/>
            <ac:spMk id="42" creationId="{864BC9D6-6757-4D96-905F-D90A6C5E6695}"/>
          </ac:spMkLst>
        </pc:spChg>
        <pc:picChg chg="del">
          <ac:chgData name="Kausik Porey" userId="24f43321-5f83-4dbc-899c-ba72783029c2" providerId="ADAL" clId="{D78A67C6-DDA4-4B86-B63D-5027540D1479}" dt="2023-04-07T09:59:54.066" v="1405" actId="478"/>
          <ac:picMkLst>
            <pc:docMk/>
            <pc:sldMk cId="499386243" sldId="346"/>
            <ac:picMk id="4" creationId="{666D77DB-3CDC-43DC-88EE-24ABF0D46EFB}"/>
          </ac:picMkLst>
        </pc:picChg>
        <pc:picChg chg="add mod">
          <ac:chgData name="Kausik Porey" userId="24f43321-5f83-4dbc-899c-ba72783029c2" providerId="ADAL" clId="{D78A67C6-DDA4-4B86-B63D-5027540D1479}" dt="2023-04-07T10:04:27.095" v="1687" actId="1076"/>
          <ac:picMkLst>
            <pc:docMk/>
            <pc:sldMk cId="499386243" sldId="346"/>
            <ac:picMk id="5" creationId="{86051297-09A4-45AA-82F3-F48C34BDD9D0}"/>
          </ac:picMkLst>
        </pc:picChg>
      </pc:sldChg>
      <pc:sldChg chg="add">
        <pc:chgData name="Kausik Porey" userId="24f43321-5f83-4dbc-899c-ba72783029c2" providerId="ADAL" clId="{D78A67C6-DDA4-4B86-B63D-5027540D1479}" dt="2023-04-07T10:35:17.192" v="3046" actId="2890"/>
        <pc:sldMkLst>
          <pc:docMk/>
          <pc:sldMk cId="952570750" sldId="347"/>
        </pc:sldMkLst>
      </pc:sldChg>
    </pc:docChg>
  </pc:docChgLst>
</pc:chgInfo>
</file>

<file path=ppt/drawings/_rels/vmlDrawing1.vml.rels><?xml version="1.0" encoding="UTF-8" standalone="yes"?>
<Relationships xmlns="http://schemas.openxmlformats.org/package/2006/relationships"><Relationship Id="rId1" Type="http://schemas.openxmlformats.org/officeDocument/2006/relationships/image" Target="../media/image4.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EB9298C-542E-48B8-A544-8490CA4FC14E}" type="datetimeFigureOut">
              <a:rPr lang="en-IN" smtClean="0"/>
              <a:t>10-04-2023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0298B47-5FD3-4E51-A88E-C21E398E1C3B}" type="slidenum">
              <a:rPr lang="en-IN" smtClean="0"/>
              <a:t>‹#›</a:t>
            </a:fld>
            <a:endParaRPr lang="en-IN"/>
          </a:p>
        </p:txBody>
      </p:sp>
    </p:spTree>
    <p:extLst>
      <p:ext uri="{BB962C8B-B14F-4D97-AF65-F5344CB8AC3E}">
        <p14:creationId xmlns:p14="http://schemas.microsoft.com/office/powerpoint/2010/main" val="41844593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5288" y="692150"/>
            <a:ext cx="6159500" cy="3463925"/>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5B43D19E-BFDB-4C92-8EDD-32EDDA8F41DF}" type="slidenum">
              <a:rPr lang="en-GB" smtClean="0"/>
              <a:pPr/>
              <a:t>1</a:t>
            </a:fld>
            <a:endParaRPr lang="en-GB" dirty="0"/>
          </a:p>
        </p:txBody>
      </p:sp>
    </p:spTree>
    <p:extLst>
      <p:ext uri="{BB962C8B-B14F-4D97-AF65-F5344CB8AC3E}">
        <p14:creationId xmlns:p14="http://schemas.microsoft.com/office/powerpoint/2010/main" val="24225566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5B43D19E-BFDB-4C92-8EDD-32EDDA8F41DF}" type="slidenum">
              <a:rPr lang="en-GB" smtClean="0"/>
              <a:pPr/>
              <a:t>2</a:t>
            </a:fld>
            <a:endParaRPr lang="en-GB" dirty="0"/>
          </a:p>
        </p:txBody>
      </p:sp>
    </p:spTree>
    <p:extLst>
      <p:ext uri="{BB962C8B-B14F-4D97-AF65-F5344CB8AC3E}">
        <p14:creationId xmlns:p14="http://schemas.microsoft.com/office/powerpoint/2010/main" val="22187846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Reference : https://medium.com/ruki-techspacee/secure-terraform-using-sentinel-d3aa0fa7c45e</a:t>
            </a:r>
          </a:p>
        </p:txBody>
      </p:sp>
      <p:sp>
        <p:nvSpPr>
          <p:cNvPr id="4" name="Slide Number Placeholder 3"/>
          <p:cNvSpPr>
            <a:spLocks noGrp="1"/>
          </p:cNvSpPr>
          <p:nvPr>
            <p:ph type="sldNum" sz="quarter" idx="5"/>
          </p:nvPr>
        </p:nvSpPr>
        <p:spPr/>
        <p:txBody>
          <a:bodyPr/>
          <a:lstStyle/>
          <a:p>
            <a:fld id="{20298B47-5FD3-4E51-A88E-C21E398E1C3B}" type="slidenum">
              <a:rPr lang="en-IN" smtClean="0"/>
              <a:t>4</a:t>
            </a:fld>
            <a:endParaRPr lang="en-IN"/>
          </a:p>
        </p:txBody>
      </p:sp>
    </p:spTree>
    <p:extLst>
      <p:ext uri="{BB962C8B-B14F-4D97-AF65-F5344CB8AC3E}">
        <p14:creationId xmlns:p14="http://schemas.microsoft.com/office/powerpoint/2010/main" val="427218347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_Cover alternate">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367045BF-D9CE-4F95-8F3F-8EF245A6975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27025" r="20776" b="6249"/>
          <a:stretch/>
        </p:blipFill>
        <p:spPr>
          <a:xfrm>
            <a:off x="0" y="0"/>
            <a:ext cx="12192000" cy="6858000"/>
          </a:xfrm>
          <a:prstGeom prst="rect">
            <a:avLst/>
          </a:prstGeom>
        </p:spPr>
      </p:pic>
      <p:sp>
        <p:nvSpPr>
          <p:cNvPr id="19" name="Freeform: Shape 18">
            <a:extLst>
              <a:ext uri="{FF2B5EF4-FFF2-40B4-BE49-F238E27FC236}">
                <a16:creationId xmlns:a16="http://schemas.microsoft.com/office/drawing/2014/main" id="{9DD36006-FEEC-4D5E-9707-7CAB17A4DD7D}"/>
              </a:ext>
            </a:extLst>
          </p:cNvPr>
          <p:cNvSpPr/>
          <p:nvPr userDrawn="1"/>
        </p:nvSpPr>
        <p:spPr>
          <a:xfrm>
            <a:off x="497856" y="795662"/>
            <a:ext cx="4927845" cy="3189598"/>
          </a:xfrm>
          <a:custGeom>
            <a:avLst/>
            <a:gdLst>
              <a:gd name="connsiteX0" fmla="*/ 4908077 w 4930412"/>
              <a:gd name="connsiteY0" fmla="*/ 0 h 3189598"/>
              <a:gd name="connsiteX1" fmla="*/ 4930412 w 4930412"/>
              <a:gd name="connsiteY1" fmla="*/ 0 h 3189598"/>
              <a:gd name="connsiteX2" fmla="*/ 4930412 w 4930412"/>
              <a:gd name="connsiteY2" fmla="*/ 3189598 h 3189598"/>
              <a:gd name="connsiteX3" fmla="*/ 0 w 4930412"/>
              <a:gd name="connsiteY3" fmla="*/ 3189598 h 3189598"/>
              <a:gd name="connsiteX4" fmla="*/ 0 w 4930412"/>
              <a:gd name="connsiteY4" fmla="*/ 865426 h 31895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30412" h="3189598">
                <a:moveTo>
                  <a:pt x="4908077" y="0"/>
                </a:moveTo>
                <a:lnTo>
                  <a:pt x="4930412" y="0"/>
                </a:lnTo>
                <a:lnTo>
                  <a:pt x="4930412" y="3189598"/>
                </a:lnTo>
                <a:lnTo>
                  <a:pt x="0" y="3189598"/>
                </a:lnTo>
                <a:lnTo>
                  <a:pt x="0" y="865426"/>
                </a:lnTo>
                <a:close/>
              </a:path>
            </a:pathLst>
          </a:custGeom>
          <a:solidFill>
            <a:srgbClr val="FFE6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799" dirty="0"/>
          </a:p>
        </p:txBody>
      </p:sp>
      <p:sp>
        <p:nvSpPr>
          <p:cNvPr id="11" name="Title 1"/>
          <p:cNvSpPr>
            <a:spLocks noGrp="1"/>
          </p:cNvSpPr>
          <p:nvPr>
            <p:ph type="ctrTitle"/>
          </p:nvPr>
        </p:nvSpPr>
        <p:spPr>
          <a:xfrm>
            <a:off x="775100" y="1954221"/>
            <a:ext cx="4326679" cy="979702"/>
          </a:xfrm>
        </p:spPr>
        <p:txBody>
          <a:bodyPr/>
          <a:lstStyle>
            <a:lvl1pPr>
              <a:defRPr sz="2999" b="0">
                <a:solidFill>
                  <a:schemeClr val="tx1"/>
                </a:solidFill>
                <a:latin typeface="EYInterstate Light" panose="02000506000000020004" pitchFamily="2" charset="0"/>
                <a:cs typeface="Arial" pitchFamily="34" charset="0"/>
              </a:defRPr>
            </a:lvl1pPr>
          </a:lstStyle>
          <a:p>
            <a:r>
              <a:rPr lang="en-US"/>
              <a:t>Click to edit Master title style</a:t>
            </a:r>
            <a:endParaRPr lang="en-GB"/>
          </a:p>
        </p:txBody>
      </p:sp>
      <p:sp>
        <p:nvSpPr>
          <p:cNvPr id="12" name="Subtitle 2"/>
          <p:cNvSpPr>
            <a:spLocks noGrp="1"/>
          </p:cNvSpPr>
          <p:nvPr>
            <p:ph type="subTitle" idx="1"/>
          </p:nvPr>
        </p:nvSpPr>
        <p:spPr>
          <a:xfrm>
            <a:off x="775100" y="3429000"/>
            <a:ext cx="4326679" cy="663481"/>
          </a:xfrm>
        </p:spPr>
        <p:txBody>
          <a:bodyPr/>
          <a:lstStyle>
            <a:lvl1pPr marL="0" indent="0" algn="l">
              <a:spcAft>
                <a:spcPts val="1199"/>
              </a:spcAft>
              <a:buNone/>
              <a:defRPr sz="1999">
                <a:solidFill>
                  <a:schemeClr val="tx1"/>
                </a:solidFill>
                <a:latin typeface="EYInterstate" panose="02000503020000020004" pitchFamily="2" charset="0"/>
                <a:cs typeface="Arial" pitchFamily="34" charset="0"/>
              </a:defRPr>
            </a:lvl1pPr>
            <a:lvl2pPr marL="0" indent="0" algn="l">
              <a:buNone/>
              <a:defRPr sz="1599" b="1">
                <a:solidFill>
                  <a:srgbClr val="404040"/>
                </a:solidFill>
              </a:defRPr>
            </a:lvl2pPr>
            <a:lvl3pPr marL="913943" indent="0" algn="ctr">
              <a:buNone/>
              <a:defRPr>
                <a:solidFill>
                  <a:schemeClr val="tx1">
                    <a:tint val="75000"/>
                  </a:schemeClr>
                </a:solidFill>
              </a:defRPr>
            </a:lvl3pPr>
            <a:lvl4pPr marL="1370914" indent="0" algn="ctr">
              <a:buNone/>
              <a:defRPr>
                <a:solidFill>
                  <a:schemeClr val="tx1">
                    <a:tint val="75000"/>
                  </a:schemeClr>
                </a:solidFill>
              </a:defRPr>
            </a:lvl4pPr>
            <a:lvl5pPr marL="1827886" indent="0" algn="ctr">
              <a:buNone/>
              <a:defRPr>
                <a:solidFill>
                  <a:schemeClr val="tx1">
                    <a:tint val="75000"/>
                  </a:schemeClr>
                </a:solidFill>
              </a:defRPr>
            </a:lvl5pPr>
            <a:lvl6pPr marL="2284857" indent="0" algn="ctr">
              <a:buNone/>
              <a:defRPr>
                <a:solidFill>
                  <a:schemeClr val="tx1">
                    <a:tint val="75000"/>
                  </a:schemeClr>
                </a:solidFill>
              </a:defRPr>
            </a:lvl6pPr>
            <a:lvl7pPr marL="2741828" indent="0" algn="ctr">
              <a:buNone/>
              <a:defRPr>
                <a:solidFill>
                  <a:schemeClr val="tx1">
                    <a:tint val="75000"/>
                  </a:schemeClr>
                </a:solidFill>
              </a:defRPr>
            </a:lvl7pPr>
            <a:lvl8pPr marL="3198800" indent="0" algn="ctr">
              <a:buNone/>
              <a:defRPr>
                <a:solidFill>
                  <a:schemeClr val="tx1">
                    <a:tint val="75000"/>
                  </a:schemeClr>
                </a:solidFill>
              </a:defRPr>
            </a:lvl8pPr>
            <a:lvl9pPr marL="3655771" indent="0" algn="ctr">
              <a:buNone/>
              <a:defRPr>
                <a:solidFill>
                  <a:schemeClr val="tx1">
                    <a:tint val="75000"/>
                  </a:schemeClr>
                </a:solidFill>
              </a:defRPr>
            </a:lvl9pPr>
          </a:lstStyle>
          <a:p>
            <a:pPr lvl="0"/>
            <a:r>
              <a:rPr lang="en-US"/>
              <a:t>Click to edit Master subtitle style</a:t>
            </a:r>
            <a:endParaRPr lang="en-GB"/>
          </a:p>
        </p:txBody>
      </p:sp>
      <p:grpSp>
        <p:nvGrpSpPr>
          <p:cNvPr id="14" name="Group 4">
            <a:extLst>
              <a:ext uri="{FF2B5EF4-FFF2-40B4-BE49-F238E27FC236}">
                <a16:creationId xmlns:a16="http://schemas.microsoft.com/office/drawing/2014/main" id="{C8422AE9-8257-41A9-AB41-1F10585C886F}"/>
              </a:ext>
            </a:extLst>
          </p:cNvPr>
          <p:cNvGrpSpPr>
            <a:grpSpLocks noChangeAspect="1"/>
          </p:cNvGrpSpPr>
          <p:nvPr userDrawn="1"/>
        </p:nvGrpSpPr>
        <p:grpSpPr bwMode="auto">
          <a:xfrm>
            <a:off x="10359392" y="4960938"/>
            <a:ext cx="1224912" cy="1435100"/>
            <a:chOff x="6529" y="3125"/>
            <a:chExt cx="772" cy="904"/>
          </a:xfrm>
        </p:grpSpPr>
        <p:sp>
          <p:nvSpPr>
            <p:cNvPr id="15" name="Freeform 5">
              <a:extLst>
                <a:ext uri="{FF2B5EF4-FFF2-40B4-BE49-F238E27FC236}">
                  <a16:creationId xmlns:a16="http://schemas.microsoft.com/office/drawing/2014/main" id="{D19659BD-653C-4300-9060-420AFAE39587}"/>
                </a:ext>
              </a:extLst>
            </p:cNvPr>
            <p:cNvSpPr>
              <a:spLocks/>
            </p:cNvSpPr>
            <p:nvPr userDrawn="1"/>
          </p:nvSpPr>
          <p:spPr bwMode="auto">
            <a:xfrm>
              <a:off x="6529" y="3125"/>
              <a:ext cx="619" cy="226"/>
            </a:xfrm>
            <a:custGeom>
              <a:avLst/>
              <a:gdLst>
                <a:gd name="T0" fmla="*/ 2473 w 2473"/>
                <a:gd name="T1" fmla="*/ 0 h 902"/>
                <a:gd name="T2" fmla="*/ 0 w 2473"/>
                <a:gd name="T3" fmla="*/ 902 h 902"/>
                <a:gd name="T4" fmla="*/ 2473 w 2473"/>
                <a:gd name="T5" fmla="*/ 466 h 902"/>
                <a:gd name="T6" fmla="*/ 2473 w 2473"/>
                <a:gd name="T7" fmla="*/ 0 h 902"/>
              </a:gdLst>
              <a:ahLst/>
              <a:cxnLst>
                <a:cxn ang="0">
                  <a:pos x="T0" y="T1"/>
                </a:cxn>
                <a:cxn ang="0">
                  <a:pos x="T2" y="T3"/>
                </a:cxn>
                <a:cxn ang="0">
                  <a:pos x="T4" y="T5"/>
                </a:cxn>
                <a:cxn ang="0">
                  <a:pos x="T6" y="T7"/>
                </a:cxn>
              </a:cxnLst>
              <a:rect l="0" t="0" r="r" b="b"/>
              <a:pathLst>
                <a:path w="2473" h="902">
                  <a:moveTo>
                    <a:pt x="2473" y="0"/>
                  </a:moveTo>
                  <a:lnTo>
                    <a:pt x="0" y="902"/>
                  </a:lnTo>
                  <a:lnTo>
                    <a:pt x="2473" y="466"/>
                  </a:lnTo>
                  <a:lnTo>
                    <a:pt x="2473"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799" dirty="0"/>
            </a:p>
          </p:txBody>
        </p:sp>
        <p:sp>
          <p:nvSpPr>
            <p:cNvPr id="17" name="Freeform 6">
              <a:extLst>
                <a:ext uri="{FF2B5EF4-FFF2-40B4-BE49-F238E27FC236}">
                  <a16:creationId xmlns:a16="http://schemas.microsoft.com/office/drawing/2014/main" id="{A4669336-72A1-4233-827A-C41AB4C1CC04}"/>
                </a:ext>
              </a:extLst>
            </p:cNvPr>
            <p:cNvSpPr>
              <a:spLocks noEditPoints="1"/>
            </p:cNvSpPr>
            <p:nvPr userDrawn="1"/>
          </p:nvSpPr>
          <p:spPr bwMode="auto">
            <a:xfrm>
              <a:off x="6529" y="3444"/>
              <a:ext cx="772" cy="585"/>
            </a:xfrm>
            <a:custGeom>
              <a:avLst/>
              <a:gdLst>
                <a:gd name="T0" fmla="*/ 233 w 3088"/>
                <a:gd name="T1" fmla="*/ 1588 h 2339"/>
                <a:gd name="T2" fmla="*/ 253 w 3088"/>
                <a:gd name="T3" fmla="*/ 1795 h 2339"/>
                <a:gd name="T4" fmla="*/ 151 w 3088"/>
                <a:gd name="T5" fmla="*/ 1810 h 2339"/>
                <a:gd name="T6" fmla="*/ 351 w 3088"/>
                <a:gd name="T7" fmla="*/ 1761 h 2339"/>
                <a:gd name="T8" fmla="*/ 416 w 3088"/>
                <a:gd name="T9" fmla="*/ 1857 h 2339"/>
                <a:gd name="T10" fmla="*/ 1140 w 3088"/>
                <a:gd name="T11" fmla="*/ 1652 h 2339"/>
                <a:gd name="T12" fmla="*/ 1216 w 3088"/>
                <a:gd name="T13" fmla="*/ 1738 h 2339"/>
                <a:gd name="T14" fmla="*/ 696 w 3088"/>
                <a:gd name="T15" fmla="*/ 1546 h 2339"/>
                <a:gd name="T16" fmla="*/ 738 w 3088"/>
                <a:gd name="T17" fmla="*/ 1710 h 2339"/>
                <a:gd name="T18" fmla="*/ 860 w 3088"/>
                <a:gd name="T19" fmla="*/ 1854 h 2339"/>
                <a:gd name="T20" fmla="*/ 832 w 3088"/>
                <a:gd name="T21" fmla="*/ 1684 h 2339"/>
                <a:gd name="T22" fmla="*/ 2021 w 3088"/>
                <a:gd name="T23" fmla="*/ 1860 h 2339"/>
                <a:gd name="T24" fmla="*/ 2158 w 3088"/>
                <a:gd name="T25" fmla="*/ 1747 h 2339"/>
                <a:gd name="T26" fmla="*/ 2100 w 3088"/>
                <a:gd name="T27" fmla="*/ 1730 h 2339"/>
                <a:gd name="T28" fmla="*/ 2059 w 3088"/>
                <a:gd name="T29" fmla="*/ 1684 h 2339"/>
                <a:gd name="T30" fmla="*/ 1309 w 3088"/>
                <a:gd name="T31" fmla="*/ 1734 h 2339"/>
                <a:gd name="T32" fmla="*/ 1445 w 3088"/>
                <a:gd name="T33" fmla="*/ 1844 h 2339"/>
                <a:gd name="T34" fmla="*/ 1473 w 3088"/>
                <a:gd name="T35" fmla="*/ 1923 h 2339"/>
                <a:gd name="T36" fmla="*/ 1369 w 3088"/>
                <a:gd name="T37" fmla="*/ 1781 h 2339"/>
                <a:gd name="T38" fmla="*/ 1727 w 3088"/>
                <a:gd name="T39" fmla="*/ 1677 h 2339"/>
                <a:gd name="T40" fmla="*/ 1632 w 3088"/>
                <a:gd name="T41" fmla="*/ 1778 h 2339"/>
                <a:gd name="T42" fmla="*/ 1822 w 3088"/>
                <a:gd name="T43" fmla="*/ 1710 h 2339"/>
                <a:gd name="T44" fmla="*/ 1686 w 3088"/>
                <a:gd name="T45" fmla="*/ 1786 h 2339"/>
                <a:gd name="T46" fmla="*/ 1708 w 3088"/>
                <a:gd name="T47" fmla="*/ 1817 h 2339"/>
                <a:gd name="T48" fmla="*/ 2240 w 3088"/>
                <a:gd name="T49" fmla="*/ 1766 h 2339"/>
                <a:gd name="T50" fmla="*/ 2227 w 3088"/>
                <a:gd name="T51" fmla="*/ 1653 h 2339"/>
                <a:gd name="T52" fmla="*/ 2290 w 3088"/>
                <a:gd name="T53" fmla="*/ 1866 h 2339"/>
                <a:gd name="T54" fmla="*/ 2321 w 3088"/>
                <a:gd name="T55" fmla="*/ 1709 h 2339"/>
                <a:gd name="T56" fmla="*/ 2908 w 3088"/>
                <a:gd name="T57" fmla="*/ 1750 h 2339"/>
                <a:gd name="T58" fmla="*/ 2730 w 3088"/>
                <a:gd name="T59" fmla="*/ 1683 h 2339"/>
                <a:gd name="T60" fmla="*/ 2852 w 3088"/>
                <a:gd name="T61" fmla="*/ 1860 h 2339"/>
                <a:gd name="T62" fmla="*/ 2639 w 3088"/>
                <a:gd name="T63" fmla="*/ 1783 h 2339"/>
                <a:gd name="T64" fmla="*/ 2605 w 3088"/>
                <a:gd name="T65" fmla="*/ 1853 h 2339"/>
                <a:gd name="T66" fmla="*/ 2464 w 3088"/>
                <a:gd name="T67" fmla="*/ 1861 h 2339"/>
                <a:gd name="T68" fmla="*/ 2495 w 3088"/>
                <a:gd name="T69" fmla="*/ 1812 h 2339"/>
                <a:gd name="T70" fmla="*/ 2998 w 3088"/>
                <a:gd name="T71" fmla="*/ 1639 h 2339"/>
                <a:gd name="T72" fmla="*/ 975 w 3088"/>
                <a:gd name="T73" fmla="*/ 1860 h 2339"/>
                <a:gd name="T74" fmla="*/ 2416 w 3088"/>
                <a:gd name="T75" fmla="*/ 2069 h 2339"/>
                <a:gd name="T76" fmla="*/ 2510 w 3088"/>
                <a:gd name="T77" fmla="*/ 2251 h 2339"/>
                <a:gd name="T78" fmla="*/ 2485 w 3088"/>
                <a:gd name="T79" fmla="*/ 2074 h 2339"/>
                <a:gd name="T80" fmla="*/ 627 w 3088"/>
                <a:gd name="T81" fmla="*/ 2078 h 2339"/>
                <a:gd name="T82" fmla="*/ 672 w 3088"/>
                <a:gd name="T83" fmla="*/ 2089 h 2339"/>
                <a:gd name="T84" fmla="*/ 202 w 3088"/>
                <a:gd name="T85" fmla="*/ 2135 h 2339"/>
                <a:gd name="T86" fmla="*/ 310 w 3088"/>
                <a:gd name="T87" fmla="*/ 2174 h 2339"/>
                <a:gd name="T88" fmla="*/ 503 w 3088"/>
                <a:gd name="T89" fmla="*/ 2174 h 2339"/>
                <a:gd name="T90" fmla="*/ 374 w 3088"/>
                <a:gd name="T91" fmla="*/ 2185 h 2339"/>
                <a:gd name="T92" fmla="*/ 439 w 3088"/>
                <a:gd name="T93" fmla="*/ 2185 h 2339"/>
                <a:gd name="T94" fmla="*/ 2197 w 3088"/>
                <a:gd name="T95" fmla="*/ 2040 h 2339"/>
                <a:gd name="T96" fmla="*/ 1597 w 3088"/>
                <a:gd name="T97" fmla="*/ 2027 h 2339"/>
                <a:gd name="T98" fmla="*/ 1937 w 3088"/>
                <a:gd name="T99" fmla="*/ 2047 h 2339"/>
                <a:gd name="T100" fmla="*/ 2002 w 3088"/>
                <a:gd name="T101" fmla="*/ 2254 h 2339"/>
                <a:gd name="T102" fmla="*/ 2061 w 3088"/>
                <a:gd name="T103" fmla="*/ 2041 h 2339"/>
                <a:gd name="T104" fmla="*/ 2002 w 3088"/>
                <a:gd name="T105" fmla="*/ 2073 h 2339"/>
                <a:gd name="T106" fmla="*/ 767 w 3088"/>
                <a:gd name="T107" fmla="*/ 1934 h 2339"/>
                <a:gd name="T108" fmla="*/ 1202 w 3088"/>
                <a:gd name="T109" fmla="*/ 2037 h 2339"/>
                <a:gd name="T110" fmla="*/ 1108 w 3088"/>
                <a:gd name="T111" fmla="*/ 2086 h 2339"/>
                <a:gd name="T112" fmla="*/ 1280 w 3088"/>
                <a:gd name="T113" fmla="*/ 2078 h 2339"/>
                <a:gd name="T114" fmla="*/ 1385 w 3088"/>
                <a:gd name="T115" fmla="*/ 2249 h 2339"/>
                <a:gd name="T116" fmla="*/ 1403 w 3088"/>
                <a:gd name="T117" fmla="*/ 2332 h 2339"/>
                <a:gd name="T118" fmla="*/ 1354 w 3088"/>
                <a:gd name="T119" fmla="*/ 2200 h 2339"/>
                <a:gd name="T120" fmla="*/ 993 w 3088"/>
                <a:gd name="T121" fmla="*/ 2123 h 2339"/>
                <a:gd name="T122" fmla="*/ 397 w 3088"/>
                <a:gd name="T123" fmla="*/ 963 h 2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088" h="2339">
                  <a:moveTo>
                    <a:pt x="257" y="1763"/>
                  </a:moveTo>
                  <a:lnTo>
                    <a:pt x="257" y="1763"/>
                  </a:lnTo>
                  <a:lnTo>
                    <a:pt x="257" y="1755"/>
                  </a:lnTo>
                  <a:lnTo>
                    <a:pt x="256" y="1749"/>
                  </a:lnTo>
                  <a:lnTo>
                    <a:pt x="253" y="1736"/>
                  </a:lnTo>
                  <a:lnTo>
                    <a:pt x="247" y="1725"/>
                  </a:lnTo>
                  <a:lnTo>
                    <a:pt x="241" y="1716"/>
                  </a:lnTo>
                  <a:lnTo>
                    <a:pt x="233" y="1709"/>
                  </a:lnTo>
                  <a:lnTo>
                    <a:pt x="225" y="1704"/>
                  </a:lnTo>
                  <a:lnTo>
                    <a:pt x="219" y="1699"/>
                  </a:lnTo>
                  <a:lnTo>
                    <a:pt x="212" y="1696"/>
                  </a:lnTo>
                  <a:lnTo>
                    <a:pt x="212" y="1696"/>
                  </a:lnTo>
                  <a:lnTo>
                    <a:pt x="220" y="1690"/>
                  </a:lnTo>
                  <a:lnTo>
                    <a:pt x="226" y="1685"/>
                  </a:lnTo>
                  <a:lnTo>
                    <a:pt x="232" y="1678"/>
                  </a:lnTo>
                  <a:lnTo>
                    <a:pt x="237" y="1671"/>
                  </a:lnTo>
                  <a:lnTo>
                    <a:pt x="242" y="1663"/>
                  </a:lnTo>
                  <a:lnTo>
                    <a:pt x="244" y="1654"/>
                  </a:lnTo>
                  <a:lnTo>
                    <a:pt x="246" y="1645"/>
                  </a:lnTo>
                  <a:lnTo>
                    <a:pt x="246" y="1635"/>
                  </a:lnTo>
                  <a:lnTo>
                    <a:pt x="246" y="1635"/>
                  </a:lnTo>
                  <a:lnTo>
                    <a:pt x="246" y="1626"/>
                  </a:lnTo>
                  <a:lnTo>
                    <a:pt x="245" y="1618"/>
                  </a:lnTo>
                  <a:lnTo>
                    <a:pt x="243" y="1610"/>
                  </a:lnTo>
                  <a:lnTo>
                    <a:pt x="241" y="1602"/>
                  </a:lnTo>
                  <a:lnTo>
                    <a:pt x="237" y="1594"/>
                  </a:lnTo>
                  <a:lnTo>
                    <a:pt x="233" y="1588"/>
                  </a:lnTo>
                  <a:lnTo>
                    <a:pt x="227" y="1582"/>
                  </a:lnTo>
                  <a:lnTo>
                    <a:pt x="222" y="1577"/>
                  </a:lnTo>
                  <a:lnTo>
                    <a:pt x="215" y="1572"/>
                  </a:lnTo>
                  <a:lnTo>
                    <a:pt x="209" y="1568"/>
                  </a:lnTo>
                  <a:lnTo>
                    <a:pt x="201" y="1565"/>
                  </a:lnTo>
                  <a:lnTo>
                    <a:pt x="192" y="1561"/>
                  </a:lnTo>
                  <a:lnTo>
                    <a:pt x="183" y="1559"/>
                  </a:lnTo>
                  <a:lnTo>
                    <a:pt x="173" y="1557"/>
                  </a:lnTo>
                  <a:lnTo>
                    <a:pt x="163" y="1557"/>
                  </a:lnTo>
                  <a:lnTo>
                    <a:pt x="152" y="1556"/>
                  </a:lnTo>
                  <a:lnTo>
                    <a:pt x="22" y="1556"/>
                  </a:lnTo>
                  <a:lnTo>
                    <a:pt x="22" y="1860"/>
                  </a:lnTo>
                  <a:lnTo>
                    <a:pt x="151" y="1860"/>
                  </a:lnTo>
                  <a:lnTo>
                    <a:pt x="151" y="1860"/>
                  </a:lnTo>
                  <a:lnTo>
                    <a:pt x="163" y="1860"/>
                  </a:lnTo>
                  <a:lnTo>
                    <a:pt x="174" y="1859"/>
                  </a:lnTo>
                  <a:lnTo>
                    <a:pt x="185" y="1857"/>
                  </a:lnTo>
                  <a:lnTo>
                    <a:pt x="195" y="1854"/>
                  </a:lnTo>
                  <a:lnTo>
                    <a:pt x="205" y="1850"/>
                  </a:lnTo>
                  <a:lnTo>
                    <a:pt x="214" y="1846"/>
                  </a:lnTo>
                  <a:lnTo>
                    <a:pt x="222" y="1840"/>
                  </a:lnTo>
                  <a:lnTo>
                    <a:pt x="228" y="1835"/>
                  </a:lnTo>
                  <a:lnTo>
                    <a:pt x="235" y="1828"/>
                  </a:lnTo>
                  <a:lnTo>
                    <a:pt x="241" y="1821"/>
                  </a:lnTo>
                  <a:lnTo>
                    <a:pt x="246" y="1813"/>
                  </a:lnTo>
                  <a:lnTo>
                    <a:pt x="249" y="1804"/>
                  </a:lnTo>
                  <a:lnTo>
                    <a:pt x="253" y="1795"/>
                  </a:lnTo>
                  <a:lnTo>
                    <a:pt x="255" y="1785"/>
                  </a:lnTo>
                  <a:lnTo>
                    <a:pt x="256" y="1774"/>
                  </a:lnTo>
                  <a:lnTo>
                    <a:pt x="257" y="1763"/>
                  </a:lnTo>
                  <a:lnTo>
                    <a:pt x="257" y="1763"/>
                  </a:lnTo>
                  <a:close/>
                  <a:moveTo>
                    <a:pt x="151" y="1810"/>
                  </a:moveTo>
                  <a:lnTo>
                    <a:pt x="78" y="1810"/>
                  </a:lnTo>
                  <a:lnTo>
                    <a:pt x="78" y="1722"/>
                  </a:lnTo>
                  <a:lnTo>
                    <a:pt x="151" y="1722"/>
                  </a:lnTo>
                  <a:lnTo>
                    <a:pt x="151" y="1722"/>
                  </a:lnTo>
                  <a:lnTo>
                    <a:pt x="162" y="1723"/>
                  </a:lnTo>
                  <a:lnTo>
                    <a:pt x="171" y="1725"/>
                  </a:lnTo>
                  <a:lnTo>
                    <a:pt x="179" y="1728"/>
                  </a:lnTo>
                  <a:lnTo>
                    <a:pt x="185" y="1733"/>
                  </a:lnTo>
                  <a:lnTo>
                    <a:pt x="191" y="1739"/>
                  </a:lnTo>
                  <a:lnTo>
                    <a:pt x="194" y="1747"/>
                  </a:lnTo>
                  <a:lnTo>
                    <a:pt x="196" y="1755"/>
                  </a:lnTo>
                  <a:lnTo>
                    <a:pt x="198" y="1765"/>
                  </a:lnTo>
                  <a:lnTo>
                    <a:pt x="198" y="1765"/>
                  </a:lnTo>
                  <a:lnTo>
                    <a:pt x="196" y="1775"/>
                  </a:lnTo>
                  <a:lnTo>
                    <a:pt x="194" y="1784"/>
                  </a:lnTo>
                  <a:lnTo>
                    <a:pt x="190" y="1792"/>
                  </a:lnTo>
                  <a:lnTo>
                    <a:pt x="185" y="1797"/>
                  </a:lnTo>
                  <a:lnTo>
                    <a:pt x="179" y="1803"/>
                  </a:lnTo>
                  <a:lnTo>
                    <a:pt x="171" y="1806"/>
                  </a:lnTo>
                  <a:lnTo>
                    <a:pt x="161" y="1808"/>
                  </a:lnTo>
                  <a:lnTo>
                    <a:pt x="151" y="1810"/>
                  </a:lnTo>
                  <a:lnTo>
                    <a:pt x="151" y="1810"/>
                  </a:lnTo>
                  <a:close/>
                  <a:moveTo>
                    <a:pt x="150" y="1673"/>
                  </a:moveTo>
                  <a:lnTo>
                    <a:pt x="78" y="1673"/>
                  </a:lnTo>
                  <a:lnTo>
                    <a:pt x="78" y="1608"/>
                  </a:lnTo>
                  <a:lnTo>
                    <a:pt x="148" y="1608"/>
                  </a:lnTo>
                  <a:lnTo>
                    <a:pt x="148" y="1608"/>
                  </a:lnTo>
                  <a:lnTo>
                    <a:pt x="157" y="1609"/>
                  </a:lnTo>
                  <a:lnTo>
                    <a:pt x="166" y="1610"/>
                  </a:lnTo>
                  <a:lnTo>
                    <a:pt x="172" y="1612"/>
                  </a:lnTo>
                  <a:lnTo>
                    <a:pt x="178" y="1615"/>
                  </a:lnTo>
                  <a:lnTo>
                    <a:pt x="182" y="1621"/>
                  </a:lnTo>
                  <a:lnTo>
                    <a:pt x="185" y="1626"/>
                  </a:lnTo>
                  <a:lnTo>
                    <a:pt x="187" y="1633"/>
                  </a:lnTo>
                  <a:lnTo>
                    <a:pt x="188" y="1641"/>
                  </a:lnTo>
                  <a:lnTo>
                    <a:pt x="188" y="1641"/>
                  </a:lnTo>
                  <a:lnTo>
                    <a:pt x="188" y="1646"/>
                  </a:lnTo>
                  <a:lnTo>
                    <a:pt x="187" y="1652"/>
                  </a:lnTo>
                  <a:lnTo>
                    <a:pt x="184" y="1657"/>
                  </a:lnTo>
                  <a:lnTo>
                    <a:pt x="181" y="1662"/>
                  </a:lnTo>
                  <a:lnTo>
                    <a:pt x="175" y="1666"/>
                  </a:lnTo>
                  <a:lnTo>
                    <a:pt x="169" y="1669"/>
                  </a:lnTo>
                  <a:lnTo>
                    <a:pt x="161" y="1672"/>
                  </a:lnTo>
                  <a:lnTo>
                    <a:pt x="150" y="1673"/>
                  </a:lnTo>
                  <a:lnTo>
                    <a:pt x="150" y="1673"/>
                  </a:lnTo>
                  <a:close/>
                  <a:moveTo>
                    <a:pt x="296" y="1764"/>
                  </a:moveTo>
                  <a:lnTo>
                    <a:pt x="296" y="1639"/>
                  </a:lnTo>
                  <a:lnTo>
                    <a:pt x="351" y="1639"/>
                  </a:lnTo>
                  <a:lnTo>
                    <a:pt x="351" y="1761"/>
                  </a:lnTo>
                  <a:lnTo>
                    <a:pt x="351" y="1761"/>
                  </a:lnTo>
                  <a:lnTo>
                    <a:pt x="351" y="1773"/>
                  </a:lnTo>
                  <a:lnTo>
                    <a:pt x="353" y="1785"/>
                  </a:lnTo>
                  <a:lnTo>
                    <a:pt x="356" y="1794"/>
                  </a:lnTo>
                  <a:lnTo>
                    <a:pt x="361" y="1802"/>
                  </a:lnTo>
                  <a:lnTo>
                    <a:pt x="366" y="1807"/>
                  </a:lnTo>
                  <a:lnTo>
                    <a:pt x="373" y="1812"/>
                  </a:lnTo>
                  <a:lnTo>
                    <a:pt x="382" y="1814"/>
                  </a:lnTo>
                  <a:lnTo>
                    <a:pt x="392" y="1815"/>
                  </a:lnTo>
                  <a:lnTo>
                    <a:pt x="392" y="1815"/>
                  </a:lnTo>
                  <a:lnTo>
                    <a:pt x="402" y="1814"/>
                  </a:lnTo>
                  <a:lnTo>
                    <a:pt x="409" y="1812"/>
                  </a:lnTo>
                  <a:lnTo>
                    <a:pt x="417" y="1807"/>
                  </a:lnTo>
                  <a:lnTo>
                    <a:pt x="423" y="1802"/>
                  </a:lnTo>
                  <a:lnTo>
                    <a:pt x="427" y="1794"/>
                  </a:lnTo>
                  <a:lnTo>
                    <a:pt x="430" y="1784"/>
                  </a:lnTo>
                  <a:lnTo>
                    <a:pt x="433" y="1773"/>
                  </a:lnTo>
                  <a:lnTo>
                    <a:pt x="433" y="1761"/>
                  </a:lnTo>
                  <a:lnTo>
                    <a:pt x="433" y="1639"/>
                  </a:lnTo>
                  <a:lnTo>
                    <a:pt x="488" y="1639"/>
                  </a:lnTo>
                  <a:lnTo>
                    <a:pt x="488" y="1860"/>
                  </a:lnTo>
                  <a:lnTo>
                    <a:pt x="433" y="1860"/>
                  </a:lnTo>
                  <a:lnTo>
                    <a:pt x="433" y="1843"/>
                  </a:lnTo>
                  <a:lnTo>
                    <a:pt x="433" y="1843"/>
                  </a:lnTo>
                  <a:lnTo>
                    <a:pt x="428" y="1848"/>
                  </a:lnTo>
                  <a:lnTo>
                    <a:pt x="422" y="1853"/>
                  </a:lnTo>
                  <a:lnTo>
                    <a:pt x="416" y="1857"/>
                  </a:lnTo>
                  <a:lnTo>
                    <a:pt x="409" y="1859"/>
                  </a:lnTo>
                  <a:lnTo>
                    <a:pt x="403" y="1862"/>
                  </a:lnTo>
                  <a:lnTo>
                    <a:pt x="395" y="1864"/>
                  </a:lnTo>
                  <a:lnTo>
                    <a:pt x="387" y="1865"/>
                  </a:lnTo>
                  <a:lnTo>
                    <a:pt x="380" y="1866"/>
                  </a:lnTo>
                  <a:lnTo>
                    <a:pt x="380" y="1866"/>
                  </a:lnTo>
                  <a:lnTo>
                    <a:pt x="366" y="1865"/>
                  </a:lnTo>
                  <a:lnTo>
                    <a:pt x="355" y="1862"/>
                  </a:lnTo>
                  <a:lnTo>
                    <a:pt x="345" y="1859"/>
                  </a:lnTo>
                  <a:lnTo>
                    <a:pt x="336" y="1855"/>
                  </a:lnTo>
                  <a:lnTo>
                    <a:pt x="328" y="1849"/>
                  </a:lnTo>
                  <a:lnTo>
                    <a:pt x="321" y="1844"/>
                  </a:lnTo>
                  <a:lnTo>
                    <a:pt x="316" y="1836"/>
                  </a:lnTo>
                  <a:lnTo>
                    <a:pt x="310" y="1828"/>
                  </a:lnTo>
                  <a:lnTo>
                    <a:pt x="307" y="1821"/>
                  </a:lnTo>
                  <a:lnTo>
                    <a:pt x="304" y="1813"/>
                  </a:lnTo>
                  <a:lnTo>
                    <a:pt x="299" y="1795"/>
                  </a:lnTo>
                  <a:lnTo>
                    <a:pt x="297" y="1779"/>
                  </a:lnTo>
                  <a:lnTo>
                    <a:pt x="296" y="1764"/>
                  </a:lnTo>
                  <a:lnTo>
                    <a:pt x="296" y="1764"/>
                  </a:lnTo>
                  <a:close/>
                  <a:moveTo>
                    <a:pt x="1135" y="1860"/>
                  </a:moveTo>
                  <a:lnTo>
                    <a:pt x="1079" y="1860"/>
                  </a:lnTo>
                  <a:lnTo>
                    <a:pt x="1079" y="1639"/>
                  </a:lnTo>
                  <a:lnTo>
                    <a:pt x="1135" y="1639"/>
                  </a:lnTo>
                  <a:lnTo>
                    <a:pt x="1135" y="1657"/>
                  </a:lnTo>
                  <a:lnTo>
                    <a:pt x="1135" y="1657"/>
                  </a:lnTo>
                  <a:lnTo>
                    <a:pt x="1140" y="1652"/>
                  </a:lnTo>
                  <a:lnTo>
                    <a:pt x="1146" y="1646"/>
                  </a:lnTo>
                  <a:lnTo>
                    <a:pt x="1152" y="1643"/>
                  </a:lnTo>
                  <a:lnTo>
                    <a:pt x="1159" y="1640"/>
                  </a:lnTo>
                  <a:lnTo>
                    <a:pt x="1167" y="1636"/>
                  </a:lnTo>
                  <a:lnTo>
                    <a:pt x="1173" y="1635"/>
                  </a:lnTo>
                  <a:lnTo>
                    <a:pt x="1182" y="1634"/>
                  </a:lnTo>
                  <a:lnTo>
                    <a:pt x="1190" y="1633"/>
                  </a:lnTo>
                  <a:lnTo>
                    <a:pt x="1190" y="1633"/>
                  </a:lnTo>
                  <a:lnTo>
                    <a:pt x="1200" y="1634"/>
                  </a:lnTo>
                  <a:lnTo>
                    <a:pt x="1208" y="1635"/>
                  </a:lnTo>
                  <a:lnTo>
                    <a:pt x="1217" y="1637"/>
                  </a:lnTo>
                  <a:lnTo>
                    <a:pt x="1225" y="1640"/>
                  </a:lnTo>
                  <a:lnTo>
                    <a:pt x="1233" y="1643"/>
                  </a:lnTo>
                  <a:lnTo>
                    <a:pt x="1239" y="1648"/>
                  </a:lnTo>
                  <a:lnTo>
                    <a:pt x="1245" y="1653"/>
                  </a:lnTo>
                  <a:lnTo>
                    <a:pt x="1250" y="1659"/>
                  </a:lnTo>
                  <a:lnTo>
                    <a:pt x="1256" y="1666"/>
                  </a:lnTo>
                  <a:lnTo>
                    <a:pt x="1259" y="1674"/>
                  </a:lnTo>
                  <a:lnTo>
                    <a:pt x="1264" y="1682"/>
                  </a:lnTo>
                  <a:lnTo>
                    <a:pt x="1266" y="1690"/>
                  </a:lnTo>
                  <a:lnTo>
                    <a:pt x="1268" y="1700"/>
                  </a:lnTo>
                  <a:lnTo>
                    <a:pt x="1270" y="1711"/>
                  </a:lnTo>
                  <a:lnTo>
                    <a:pt x="1271" y="1722"/>
                  </a:lnTo>
                  <a:lnTo>
                    <a:pt x="1271" y="1734"/>
                  </a:lnTo>
                  <a:lnTo>
                    <a:pt x="1271" y="1860"/>
                  </a:lnTo>
                  <a:lnTo>
                    <a:pt x="1216" y="1860"/>
                  </a:lnTo>
                  <a:lnTo>
                    <a:pt x="1216" y="1738"/>
                  </a:lnTo>
                  <a:lnTo>
                    <a:pt x="1216" y="1738"/>
                  </a:lnTo>
                  <a:lnTo>
                    <a:pt x="1216" y="1725"/>
                  </a:lnTo>
                  <a:lnTo>
                    <a:pt x="1214" y="1714"/>
                  </a:lnTo>
                  <a:lnTo>
                    <a:pt x="1211" y="1705"/>
                  </a:lnTo>
                  <a:lnTo>
                    <a:pt x="1206" y="1697"/>
                  </a:lnTo>
                  <a:lnTo>
                    <a:pt x="1201" y="1691"/>
                  </a:lnTo>
                  <a:lnTo>
                    <a:pt x="1194" y="1687"/>
                  </a:lnTo>
                  <a:lnTo>
                    <a:pt x="1186" y="1685"/>
                  </a:lnTo>
                  <a:lnTo>
                    <a:pt x="1176" y="1684"/>
                  </a:lnTo>
                  <a:lnTo>
                    <a:pt x="1176" y="1684"/>
                  </a:lnTo>
                  <a:lnTo>
                    <a:pt x="1167" y="1685"/>
                  </a:lnTo>
                  <a:lnTo>
                    <a:pt x="1158" y="1687"/>
                  </a:lnTo>
                  <a:lnTo>
                    <a:pt x="1151" y="1691"/>
                  </a:lnTo>
                  <a:lnTo>
                    <a:pt x="1146" y="1697"/>
                  </a:lnTo>
                  <a:lnTo>
                    <a:pt x="1140" y="1705"/>
                  </a:lnTo>
                  <a:lnTo>
                    <a:pt x="1137" y="1715"/>
                  </a:lnTo>
                  <a:lnTo>
                    <a:pt x="1135" y="1726"/>
                  </a:lnTo>
                  <a:lnTo>
                    <a:pt x="1135" y="1738"/>
                  </a:lnTo>
                  <a:lnTo>
                    <a:pt x="1135" y="1860"/>
                  </a:lnTo>
                  <a:close/>
                  <a:moveTo>
                    <a:pt x="593" y="1742"/>
                  </a:moveTo>
                  <a:lnTo>
                    <a:pt x="593" y="1860"/>
                  </a:lnTo>
                  <a:lnTo>
                    <a:pt x="537" y="1860"/>
                  </a:lnTo>
                  <a:lnTo>
                    <a:pt x="537" y="1639"/>
                  </a:lnTo>
                  <a:lnTo>
                    <a:pt x="593" y="1639"/>
                  </a:lnTo>
                  <a:lnTo>
                    <a:pt x="593" y="1742"/>
                  </a:lnTo>
                  <a:close/>
                  <a:moveTo>
                    <a:pt x="641" y="1573"/>
                  </a:moveTo>
                  <a:lnTo>
                    <a:pt x="696" y="1546"/>
                  </a:lnTo>
                  <a:lnTo>
                    <a:pt x="696" y="1747"/>
                  </a:lnTo>
                  <a:lnTo>
                    <a:pt x="696" y="1860"/>
                  </a:lnTo>
                  <a:lnTo>
                    <a:pt x="641" y="1860"/>
                  </a:lnTo>
                  <a:lnTo>
                    <a:pt x="641" y="1573"/>
                  </a:lnTo>
                  <a:close/>
                  <a:moveTo>
                    <a:pt x="871" y="1654"/>
                  </a:moveTo>
                  <a:lnTo>
                    <a:pt x="871" y="1654"/>
                  </a:lnTo>
                  <a:lnTo>
                    <a:pt x="866" y="1648"/>
                  </a:lnTo>
                  <a:lnTo>
                    <a:pt x="861" y="1645"/>
                  </a:lnTo>
                  <a:lnTo>
                    <a:pt x="854" y="1641"/>
                  </a:lnTo>
                  <a:lnTo>
                    <a:pt x="849" y="1639"/>
                  </a:lnTo>
                  <a:lnTo>
                    <a:pt x="842" y="1636"/>
                  </a:lnTo>
                  <a:lnTo>
                    <a:pt x="835" y="1634"/>
                  </a:lnTo>
                  <a:lnTo>
                    <a:pt x="822" y="1633"/>
                  </a:lnTo>
                  <a:lnTo>
                    <a:pt x="822" y="1633"/>
                  </a:lnTo>
                  <a:lnTo>
                    <a:pt x="812" y="1634"/>
                  </a:lnTo>
                  <a:lnTo>
                    <a:pt x="802" y="1635"/>
                  </a:lnTo>
                  <a:lnTo>
                    <a:pt x="794" y="1637"/>
                  </a:lnTo>
                  <a:lnTo>
                    <a:pt x="786" y="1641"/>
                  </a:lnTo>
                  <a:lnTo>
                    <a:pt x="778" y="1645"/>
                  </a:lnTo>
                  <a:lnTo>
                    <a:pt x="770" y="1651"/>
                  </a:lnTo>
                  <a:lnTo>
                    <a:pt x="764" y="1657"/>
                  </a:lnTo>
                  <a:lnTo>
                    <a:pt x="758" y="1664"/>
                  </a:lnTo>
                  <a:lnTo>
                    <a:pt x="753" y="1672"/>
                  </a:lnTo>
                  <a:lnTo>
                    <a:pt x="748" y="1680"/>
                  </a:lnTo>
                  <a:lnTo>
                    <a:pt x="744" y="1689"/>
                  </a:lnTo>
                  <a:lnTo>
                    <a:pt x="741" y="1699"/>
                  </a:lnTo>
                  <a:lnTo>
                    <a:pt x="738" y="1710"/>
                  </a:lnTo>
                  <a:lnTo>
                    <a:pt x="736" y="1722"/>
                  </a:lnTo>
                  <a:lnTo>
                    <a:pt x="735" y="1734"/>
                  </a:lnTo>
                  <a:lnTo>
                    <a:pt x="735" y="1747"/>
                  </a:lnTo>
                  <a:lnTo>
                    <a:pt x="735" y="1747"/>
                  </a:lnTo>
                  <a:lnTo>
                    <a:pt x="735" y="1761"/>
                  </a:lnTo>
                  <a:lnTo>
                    <a:pt x="736" y="1773"/>
                  </a:lnTo>
                  <a:lnTo>
                    <a:pt x="738" y="1785"/>
                  </a:lnTo>
                  <a:lnTo>
                    <a:pt x="741" y="1796"/>
                  </a:lnTo>
                  <a:lnTo>
                    <a:pt x="744" y="1807"/>
                  </a:lnTo>
                  <a:lnTo>
                    <a:pt x="747" y="1817"/>
                  </a:lnTo>
                  <a:lnTo>
                    <a:pt x="752" y="1826"/>
                  </a:lnTo>
                  <a:lnTo>
                    <a:pt x="757" y="1834"/>
                  </a:lnTo>
                  <a:lnTo>
                    <a:pt x="764" y="1841"/>
                  </a:lnTo>
                  <a:lnTo>
                    <a:pt x="769" y="1847"/>
                  </a:lnTo>
                  <a:lnTo>
                    <a:pt x="777" y="1853"/>
                  </a:lnTo>
                  <a:lnTo>
                    <a:pt x="785" y="1857"/>
                  </a:lnTo>
                  <a:lnTo>
                    <a:pt x="792" y="1860"/>
                  </a:lnTo>
                  <a:lnTo>
                    <a:pt x="801" y="1864"/>
                  </a:lnTo>
                  <a:lnTo>
                    <a:pt x="811" y="1865"/>
                  </a:lnTo>
                  <a:lnTo>
                    <a:pt x="821" y="1866"/>
                  </a:lnTo>
                  <a:lnTo>
                    <a:pt x="821" y="1866"/>
                  </a:lnTo>
                  <a:lnTo>
                    <a:pt x="828" y="1865"/>
                  </a:lnTo>
                  <a:lnTo>
                    <a:pt x="834" y="1864"/>
                  </a:lnTo>
                  <a:lnTo>
                    <a:pt x="841" y="1862"/>
                  </a:lnTo>
                  <a:lnTo>
                    <a:pt x="848" y="1860"/>
                  </a:lnTo>
                  <a:lnTo>
                    <a:pt x="853" y="1857"/>
                  </a:lnTo>
                  <a:lnTo>
                    <a:pt x="860" y="1854"/>
                  </a:lnTo>
                  <a:lnTo>
                    <a:pt x="865" y="1849"/>
                  </a:lnTo>
                  <a:lnTo>
                    <a:pt x="871" y="1844"/>
                  </a:lnTo>
                  <a:lnTo>
                    <a:pt x="871" y="1860"/>
                  </a:lnTo>
                  <a:lnTo>
                    <a:pt x="926" y="1860"/>
                  </a:lnTo>
                  <a:lnTo>
                    <a:pt x="926" y="1546"/>
                  </a:lnTo>
                  <a:lnTo>
                    <a:pt x="871" y="1573"/>
                  </a:lnTo>
                  <a:lnTo>
                    <a:pt x="871" y="1654"/>
                  </a:lnTo>
                  <a:close/>
                  <a:moveTo>
                    <a:pt x="832" y="1815"/>
                  </a:moveTo>
                  <a:lnTo>
                    <a:pt x="832" y="1815"/>
                  </a:lnTo>
                  <a:lnTo>
                    <a:pt x="826" y="1814"/>
                  </a:lnTo>
                  <a:lnTo>
                    <a:pt x="818" y="1812"/>
                  </a:lnTo>
                  <a:lnTo>
                    <a:pt x="811" y="1808"/>
                  </a:lnTo>
                  <a:lnTo>
                    <a:pt x="805" y="1802"/>
                  </a:lnTo>
                  <a:lnTo>
                    <a:pt x="799" y="1793"/>
                  </a:lnTo>
                  <a:lnTo>
                    <a:pt x="795" y="1781"/>
                  </a:lnTo>
                  <a:lnTo>
                    <a:pt x="791" y="1765"/>
                  </a:lnTo>
                  <a:lnTo>
                    <a:pt x="790" y="1746"/>
                  </a:lnTo>
                  <a:lnTo>
                    <a:pt x="790" y="1746"/>
                  </a:lnTo>
                  <a:lnTo>
                    <a:pt x="791" y="1728"/>
                  </a:lnTo>
                  <a:lnTo>
                    <a:pt x="795" y="1715"/>
                  </a:lnTo>
                  <a:lnTo>
                    <a:pt x="799" y="1704"/>
                  </a:lnTo>
                  <a:lnTo>
                    <a:pt x="805" y="1696"/>
                  </a:lnTo>
                  <a:lnTo>
                    <a:pt x="810" y="1689"/>
                  </a:lnTo>
                  <a:lnTo>
                    <a:pt x="818" y="1686"/>
                  </a:lnTo>
                  <a:lnTo>
                    <a:pt x="824" y="1684"/>
                  </a:lnTo>
                  <a:lnTo>
                    <a:pt x="832" y="1684"/>
                  </a:lnTo>
                  <a:lnTo>
                    <a:pt x="832" y="1684"/>
                  </a:lnTo>
                  <a:lnTo>
                    <a:pt x="839" y="1684"/>
                  </a:lnTo>
                  <a:lnTo>
                    <a:pt x="845" y="1686"/>
                  </a:lnTo>
                  <a:lnTo>
                    <a:pt x="852" y="1688"/>
                  </a:lnTo>
                  <a:lnTo>
                    <a:pt x="856" y="1691"/>
                  </a:lnTo>
                  <a:lnTo>
                    <a:pt x="861" y="1695"/>
                  </a:lnTo>
                  <a:lnTo>
                    <a:pt x="865" y="1698"/>
                  </a:lnTo>
                  <a:lnTo>
                    <a:pt x="871" y="1706"/>
                  </a:lnTo>
                  <a:lnTo>
                    <a:pt x="871" y="1793"/>
                  </a:lnTo>
                  <a:lnTo>
                    <a:pt x="871" y="1793"/>
                  </a:lnTo>
                  <a:lnTo>
                    <a:pt x="864" y="1801"/>
                  </a:lnTo>
                  <a:lnTo>
                    <a:pt x="856" y="1807"/>
                  </a:lnTo>
                  <a:lnTo>
                    <a:pt x="852" y="1811"/>
                  </a:lnTo>
                  <a:lnTo>
                    <a:pt x="845" y="1813"/>
                  </a:lnTo>
                  <a:lnTo>
                    <a:pt x="840" y="1814"/>
                  </a:lnTo>
                  <a:lnTo>
                    <a:pt x="832" y="1815"/>
                  </a:lnTo>
                  <a:lnTo>
                    <a:pt x="832" y="1815"/>
                  </a:lnTo>
                  <a:close/>
                  <a:moveTo>
                    <a:pt x="2069" y="1633"/>
                  </a:moveTo>
                  <a:lnTo>
                    <a:pt x="2069" y="1633"/>
                  </a:lnTo>
                  <a:lnTo>
                    <a:pt x="2064" y="1634"/>
                  </a:lnTo>
                  <a:lnTo>
                    <a:pt x="2057" y="1635"/>
                  </a:lnTo>
                  <a:lnTo>
                    <a:pt x="2044" y="1639"/>
                  </a:lnTo>
                  <a:lnTo>
                    <a:pt x="2032" y="1645"/>
                  </a:lnTo>
                  <a:lnTo>
                    <a:pt x="2021" y="1654"/>
                  </a:lnTo>
                  <a:lnTo>
                    <a:pt x="2021" y="1551"/>
                  </a:lnTo>
                  <a:lnTo>
                    <a:pt x="1966" y="1579"/>
                  </a:lnTo>
                  <a:lnTo>
                    <a:pt x="1966" y="1860"/>
                  </a:lnTo>
                  <a:lnTo>
                    <a:pt x="2021" y="1860"/>
                  </a:lnTo>
                  <a:lnTo>
                    <a:pt x="2021" y="1844"/>
                  </a:lnTo>
                  <a:lnTo>
                    <a:pt x="2021" y="1844"/>
                  </a:lnTo>
                  <a:lnTo>
                    <a:pt x="2025" y="1849"/>
                  </a:lnTo>
                  <a:lnTo>
                    <a:pt x="2032" y="1854"/>
                  </a:lnTo>
                  <a:lnTo>
                    <a:pt x="2037" y="1857"/>
                  </a:lnTo>
                  <a:lnTo>
                    <a:pt x="2044" y="1860"/>
                  </a:lnTo>
                  <a:lnTo>
                    <a:pt x="2049" y="1862"/>
                  </a:lnTo>
                  <a:lnTo>
                    <a:pt x="2057" y="1864"/>
                  </a:lnTo>
                  <a:lnTo>
                    <a:pt x="2064" y="1865"/>
                  </a:lnTo>
                  <a:lnTo>
                    <a:pt x="2070" y="1866"/>
                  </a:lnTo>
                  <a:lnTo>
                    <a:pt x="2070" y="1866"/>
                  </a:lnTo>
                  <a:lnTo>
                    <a:pt x="2080" y="1865"/>
                  </a:lnTo>
                  <a:lnTo>
                    <a:pt x="2090" y="1864"/>
                  </a:lnTo>
                  <a:lnTo>
                    <a:pt x="2099" y="1861"/>
                  </a:lnTo>
                  <a:lnTo>
                    <a:pt x="2108" y="1857"/>
                  </a:lnTo>
                  <a:lnTo>
                    <a:pt x="2116" y="1853"/>
                  </a:lnTo>
                  <a:lnTo>
                    <a:pt x="2122" y="1848"/>
                  </a:lnTo>
                  <a:lnTo>
                    <a:pt x="2129" y="1841"/>
                  </a:lnTo>
                  <a:lnTo>
                    <a:pt x="2134" y="1835"/>
                  </a:lnTo>
                  <a:lnTo>
                    <a:pt x="2140" y="1826"/>
                  </a:lnTo>
                  <a:lnTo>
                    <a:pt x="2144" y="1817"/>
                  </a:lnTo>
                  <a:lnTo>
                    <a:pt x="2148" y="1807"/>
                  </a:lnTo>
                  <a:lnTo>
                    <a:pt x="2151" y="1797"/>
                  </a:lnTo>
                  <a:lnTo>
                    <a:pt x="2154" y="1786"/>
                  </a:lnTo>
                  <a:lnTo>
                    <a:pt x="2155" y="1774"/>
                  </a:lnTo>
                  <a:lnTo>
                    <a:pt x="2157" y="1761"/>
                  </a:lnTo>
                  <a:lnTo>
                    <a:pt x="2158" y="1747"/>
                  </a:lnTo>
                  <a:lnTo>
                    <a:pt x="2158" y="1747"/>
                  </a:lnTo>
                  <a:lnTo>
                    <a:pt x="2157" y="1734"/>
                  </a:lnTo>
                  <a:lnTo>
                    <a:pt x="2155" y="1722"/>
                  </a:lnTo>
                  <a:lnTo>
                    <a:pt x="2153" y="1710"/>
                  </a:lnTo>
                  <a:lnTo>
                    <a:pt x="2151" y="1699"/>
                  </a:lnTo>
                  <a:lnTo>
                    <a:pt x="2148" y="1689"/>
                  </a:lnTo>
                  <a:lnTo>
                    <a:pt x="2143" y="1680"/>
                  </a:lnTo>
                  <a:lnTo>
                    <a:pt x="2139" y="1672"/>
                  </a:lnTo>
                  <a:lnTo>
                    <a:pt x="2133" y="1664"/>
                  </a:lnTo>
                  <a:lnTo>
                    <a:pt x="2128" y="1657"/>
                  </a:lnTo>
                  <a:lnTo>
                    <a:pt x="2121" y="1651"/>
                  </a:lnTo>
                  <a:lnTo>
                    <a:pt x="2113" y="1645"/>
                  </a:lnTo>
                  <a:lnTo>
                    <a:pt x="2106" y="1641"/>
                  </a:lnTo>
                  <a:lnTo>
                    <a:pt x="2098" y="1637"/>
                  </a:lnTo>
                  <a:lnTo>
                    <a:pt x="2089" y="1635"/>
                  </a:lnTo>
                  <a:lnTo>
                    <a:pt x="2079" y="1634"/>
                  </a:lnTo>
                  <a:lnTo>
                    <a:pt x="2069" y="1633"/>
                  </a:lnTo>
                  <a:lnTo>
                    <a:pt x="2069" y="1633"/>
                  </a:lnTo>
                  <a:close/>
                  <a:moveTo>
                    <a:pt x="2059" y="1684"/>
                  </a:moveTo>
                  <a:lnTo>
                    <a:pt x="2059" y="1684"/>
                  </a:lnTo>
                  <a:lnTo>
                    <a:pt x="2067" y="1685"/>
                  </a:lnTo>
                  <a:lnTo>
                    <a:pt x="2075" y="1687"/>
                  </a:lnTo>
                  <a:lnTo>
                    <a:pt x="2081" y="1691"/>
                  </a:lnTo>
                  <a:lnTo>
                    <a:pt x="2088" y="1698"/>
                  </a:lnTo>
                  <a:lnTo>
                    <a:pt x="2094" y="1706"/>
                  </a:lnTo>
                  <a:lnTo>
                    <a:pt x="2097" y="1717"/>
                  </a:lnTo>
                  <a:lnTo>
                    <a:pt x="2100" y="1730"/>
                  </a:lnTo>
                  <a:lnTo>
                    <a:pt x="2101" y="1746"/>
                  </a:lnTo>
                  <a:lnTo>
                    <a:pt x="2101" y="1746"/>
                  </a:lnTo>
                  <a:lnTo>
                    <a:pt x="2100" y="1762"/>
                  </a:lnTo>
                  <a:lnTo>
                    <a:pt x="2098" y="1776"/>
                  </a:lnTo>
                  <a:lnTo>
                    <a:pt x="2096" y="1787"/>
                  </a:lnTo>
                  <a:lnTo>
                    <a:pt x="2091" y="1797"/>
                  </a:lnTo>
                  <a:lnTo>
                    <a:pt x="2085" y="1805"/>
                  </a:lnTo>
                  <a:lnTo>
                    <a:pt x="2078" y="1811"/>
                  </a:lnTo>
                  <a:lnTo>
                    <a:pt x="2070" y="1814"/>
                  </a:lnTo>
                  <a:lnTo>
                    <a:pt x="2061" y="1815"/>
                  </a:lnTo>
                  <a:lnTo>
                    <a:pt x="2061" y="1815"/>
                  </a:lnTo>
                  <a:lnTo>
                    <a:pt x="2053" y="1814"/>
                  </a:lnTo>
                  <a:lnTo>
                    <a:pt x="2046" y="1813"/>
                  </a:lnTo>
                  <a:lnTo>
                    <a:pt x="2041" y="1810"/>
                  </a:lnTo>
                  <a:lnTo>
                    <a:pt x="2035" y="1807"/>
                  </a:lnTo>
                  <a:lnTo>
                    <a:pt x="2026" y="1800"/>
                  </a:lnTo>
                  <a:lnTo>
                    <a:pt x="2021" y="1794"/>
                  </a:lnTo>
                  <a:lnTo>
                    <a:pt x="2021" y="1706"/>
                  </a:lnTo>
                  <a:lnTo>
                    <a:pt x="2021" y="1706"/>
                  </a:lnTo>
                  <a:lnTo>
                    <a:pt x="2024" y="1701"/>
                  </a:lnTo>
                  <a:lnTo>
                    <a:pt x="2029" y="1697"/>
                  </a:lnTo>
                  <a:lnTo>
                    <a:pt x="2033" y="1693"/>
                  </a:lnTo>
                  <a:lnTo>
                    <a:pt x="2037" y="1689"/>
                  </a:lnTo>
                  <a:lnTo>
                    <a:pt x="2043" y="1687"/>
                  </a:lnTo>
                  <a:lnTo>
                    <a:pt x="2048" y="1685"/>
                  </a:lnTo>
                  <a:lnTo>
                    <a:pt x="2054" y="1684"/>
                  </a:lnTo>
                  <a:lnTo>
                    <a:pt x="2059" y="1684"/>
                  </a:lnTo>
                  <a:lnTo>
                    <a:pt x="2059" y="1684"/>
                  </a:lnTo>
                  <a:close/>
                  <a:moveTo>
                    <a:pt x="1445" y="1654"/>
                  </a:moveTo>
                  <a:lnTo>
                    <a:pt x="1445" y="1654"/>
                  </a:lnTo>
                  <a:lnTo>
                    <a:pt x="1440" y="1650"/>
                  </a:lnTo>
                  <a:lnTo>
                    <a:pt x="1435" y="1645"/>
                  </a:lnTo>
                  <a:lnTo>
                    <a:pt x="1428" y="1642"/>
                  </a:lnTo>
                  <a:lnTo>
                    <a:pt x="1423" y="1639"/>
                  </a:lnTo>
                  <a:lnTo>
                    <a:pt x="1416" y="1636"/>
                  </a:lnTo>
                  <a:lnTo>
                    <a:pt x="1409" y="1634"/>
                  </a:lnTo>
                  <a:lnTo>
                    <a:pt x="1403" y="1634"/>
                  </a:lnTo>
                  <a:lnTo>
                    <a:pt x="1396" y="1633"/>
                  </a:lnTo>
                  <a:lnTo>
                    <a:pt x="1396" y="1633"/>
                  </a:lnTo>
                  <a:lnTo>
                    <a:pt x="1386" y="1634"/>
                  </a:lnTo>
                  <a:lnTo>
                    <a:pt x="1376" y="1635"/>
                  </a:lnTo>
                  <a:lnTo>
                    <a:pt x="1367" y="1637"/>
                  </a:lnTo>
                  <a:lnTo>
                    <a:pt x="1360" y="1641"/>
                  </a:lnTo>
                  <a:lnTo>
                    <a:pt x="1352" y="1645"/>
                  </a:lnTo>
                  <a:lnTo>
                    <a:pt x="1344" y="1651"/>
                  </a:lnTo>
                  <a:lnTo>
                    <a:pt x="1338" y="1657"/>
                  </a:lnTo>
                  <a:lnTo>
                    <a:pt x="1332" y="1664"/>
                  </a:lnTo>
                  <a:lnTo>
                    <a:pt x="1327" y="1672"/>
                  </a:lnTo>
                  <a:lnTo>
                    <a:pt x="1322" y="1680"/>
                  </a:lnTo>
                  <a:lnTo>
                    <a:pt x="1318" y="1689"/>
                  </a:lnTo>
                  <a:lnTo>
                    <a:pt x="1314" y="1699"/>
                  </a:lnTo>
                  <a:lnTo>
                    <a:pt x="1312" y="1710"/>
                  </a:lnTo>
                  <a:lnTo>
                    <a:pt x="1310" y="1722"/>
                  </a:lnTo>
                  <a:lnTo>
                    <a:pt x="1309" y="1734"/>
                  </a:lnTo>
                  <a:lnTo>
                    <a:pt x="1309" y="1747"/>
                  </a:lnTo>
                  <a:lnTo>
                    <a:pt x="1309" y="1747"/>
                  </a:lnTo>
                  <a:lnTo>
                    <a:pt x="1309" y="1761"/>
                  </a:lnTo>
                  <a:lnTo>
                    <a:pt x="1310" y="1773"/>
                  </a:lnTo>
                  <a:lnTo>
                    <a:pt x="1312" y="1785"/>
                  </a:lnTo>
                  <a:lnTo>
                    <a:pt x="1314" y="1796"/>
                  </a:lnTo>
                  <a:lnTo>
                    <a:pt x="1318" y="1807"/>
                  </a:lnTo>
                  <a:lnTo>
                    <a:pt x="1321" y="1817"/>
                  </a:lnTo>
                  <a:lnTo>
                    <a:pt x="1327" y="1826"/>
                  </a:lnTo>
                  <a:lnTo>
                    <a:pt x="1331" y="1834"/>
                  </a:lnTo>
                  <a:lnTo>
                    <a:pt x="1338" y="1841"/>
                  </a:lnTo>
                  <a:lnTo>
                    <a:pt x="1343" y="1847"/>
                  </a:lnTo>
                  <a:lnTo>
                    <a:pt x="1351" y="1853"/>
                  </a:lnTo>
                  <a:lnTo>
                    <a:pt x="1359" y="1857"/>
                  </a:lnTo>
                  <a:lnTo>
                    <a:pt x="1366" y="1860"/>
                  </a:lnTo>
                  <a:lnTo>
                    <a:pt x="1375" y="1864"/>
                  </a:lnTo>
                  <a:lnTo>
                    <a:pt x="1385" y="1865"/>
                  </a:lnTo>
                  <a:lnTo>
                    <a:pt x="1395" y="1865"/>
                  </a:lnTo>
                  <a:lnTo>
                    <a:pt x="1395" y="1865"/>
                  </a:lnTo>
                  <a:lnTo>
                    <a:pt x="1402" y="1865"/>
                  </a:lnTo>
                  <a:lnTo>
                    <a:pt x="1408" y="1864"/>
                  </a:lnTo>
                  <a:lnTo>
                    <a:pt x="1415" y="1862"/>
                  </a:lnTo>
                  <a:lnTo>
                    <a:pt x="1421" y="1860"/>
                  </a:lnTo>
                  <a:lnTo>
                    <a:pt x="1428" y="1857"/>
                  </a:lnTo>
                  <a:lnTo>
                    <a:pt x="1434" y="1853"/>
                  </a:lnTo>
                  <a:lnTo>
                    <a:pt x="1439" y="1849"/>
                  </a:lnTo>
                  <a:lnTo>
                    <a:pt x="1445" y="1844"/>
                  </a:lnTo>
                  <a:lnTo>
                    <a:pt x="1445" y="1849"/>
                  </a:lnTo>
                  <a:lnTo>
                    <a:pt x="1445" y="1849"/>
                  </a:lnTo>
                  <a:lnTo>
                    <a:pt x="1445" y="1858"/>
                  </a:lnTo>
                  <a:lnTo>
                    <a:pt x="1444" y="1868"/>
                  </a:lnTo>
                  <a:lnTo>
                    <a:pt x="1441" y="1878"/>
                  </a:lnTo>
                  <a:lnTo>
                    <a:pt x="1439" y="1882"/>
                  </a:lnTo>
                  <a:lnTo>
                    <a:pt x="1436" y="1887"/>
                  </a:lnTo>
                  <a:lnTo>
                    <a:pt x="1433" y="1891"/>
                  </a:lnTo>
                  <a:lnTo>
                    <a:pt x="1428" y="1896"/>
                  </a:lnTo>
                  <a:lnTo>
                    <a:pt x="1421" y="1899"/>
                  </a:lnTo>
                  <a:lnTo>
                    <a:pt x="1415" y="1901"/>
                  </a:lnTo>
                  <a:lnTo>
                    <a:pt x="1407" y="1904"/>
                  </a:lnTo>
                  <a:lnTo>
                    <a:pt x="1397" y="1905"/>
                  </a:lnTo>
                  <a:lnTo>
                    <a:pt x="1386" y="1908"/>
                  </a:lnTo>
                  <a:lnTo>
                    <a:pt x="1374" y="1908"/>
                  </a:lnTo>
                  <a:lnTo>
                    <a:pt x="1372" y="1908"/>
                  </a:lnTo>
                  <a:lnTo>
                    <a:pt x="1391" y="1951"/>
                  </a:lnTo>
                  <a:lnTo>
                    <a:pt x="1392" y="1951"/>
                  </a:lnTo>
                  <a:lnTo>
                    <a:pt x="1392" y="1951"/>
                  </a:lnTo>
                  <a:lnTo>
                    <a:pt x="1405" y="1951"/>
                  </a:lnTo>
                  <a:lnTo>
                    <a:pt x="1417" y="1948"/>
                  </a:lnTo>
                  <a:lnTo>
                    <a:pt x="1429" y="1946"/>
                  </a:lnTo>
                  <a:lnTo>
                    <a:pt x="1439" y="1943"/>
                  </a:lnTo>
                  <a:lnTo>
                    <a:pt x="1449" y="1940"/>
                  </a:lnTo>
                  <a:lnTo>
                    <a:pt x="1458" y="1935"/>
                  </a:lnTo>
                  <a:lnTo>
                    <a:pt x="1466" y="1929"/>
                  </a:lnTo>
                  <a:lnTo>
                    <a:pt x="1473" y="1923"/>
                  </a:lnTo>
                  <a:lnTo>
                    <a:pt x="1480" y="1915"/>
                  </a:lnTo>
                  <a:lnTo>
                    <a:pt x="1484" y="1907"/>
                  </a:lnTo>
                  <a:lnTo>
                    <a:pt x="1490" y="1898"/>
                  </a:lnTo>
                  <a:lnTo>
                    <a:pt x="1493" y="1888"/>
                  </a:lnTo>
                  <a:lnTo>
                    <a:pt x="1497" y="1877"/>
                  </a:lnTo>
                  <a:lnTo>
                    <a:pt x="1499" y="1866"/>
                  </a:lnTo>
                  <a:lnTo>
                    <a:pt x="1500" y="1854"/>
                  </a:lnTo>
                  <a:lnTo>
                    <a:pt x="1500" y="1839"/>
                  </a:lnTo>
                  <a:lnTo>
                    <a:pt x="1500" y="1639"/>
                  </a:lnTo>
                  <a:lnTo>
                    <a:pt x="1445" y="1639"/>
                  </a:lnTo>
                  <a:lnTo>
                    <a:pt x="1445" y="1654"/>
                  </a:lnTo>
                  <a:close/>
                  <a:moveTo>
                    <a:pt x="1445" y="1706"/>
                  </a:moveTo>
                  <a:lnTo>
                    <a:pt x="1445" y="1793"/>
                  </a:lnTo>
                  <a:lnTo>
                    <a:pt x="1445" y="1793"/>
                  </a:lnTo>
                  <a:lnTo>
                    <a:pt x="1438" y="1801"/>
                  </a:lnTo>
                  <a:lnTo>
                    <a:pt x="1429" y="1808"/>
                  </a:lnTo>
                  <a:lnTo>
                    <a:pt x="1425" y="1811"/>
                  </a:lnTo>
                  <a:lnTo>
                    <a:pt x="1419" y="1813"/>
                  </a:lnTo>
                  <a:lnTo>
                    <a:pt x="1413" y="1814"/>
                  </a:lnTo>
                  <a:lnTo>
                    <a:pt x="1406" y="1815"/>
                  </a:lnTo>
                  <a:lnTo>
                    <a:pt x="1406" y="1815"/>
                  </a:lnTo>
                  <a:lnTo>
                    <a:pt x="1398" y="1814"/>
                  </a:lnTo>
                  <a:lnTo>
                    <a:pt x="1392" y="1812"/>
                  </a:lnTo>
                  <a:lnTo>
                    <a:pt x="1384" y="1807"/>
                  </a:lnTo>
                  <a:lnTo>
                    <a:pt x="1378" y="1802"/>
                  </a:lnTo>
                  <a:lnTo>
                    <a:pt x="1373" y="1793"/>
                  </a:lnTo>
                  <a:lnTo>
                    <a:pt x="1369" y="1781"/>
                  </a:lnTo>
                  <a:lnTo>
                    <a:pt x="1365" y="1765"/>
                  </a:lnTo>
                  <a:lnTo>
                    <a:pt x="1364" y="1746"/>
                  </a:lnTo>
                  <a:lnTo>
                    <a:pt x="1364" y="1746"/>
                  </a:lnTo>
                  <a:lnTo>
                    <a:pt x="1365" y="1728"/>
                  </a:lnTo>
                  <a:lnTo>
                    <a:pt x="1369" y="1715"/>
                  </a:lnTo>
                  <a:lnTo>
                    <a:pt x="1373" y="1704"/>
                  </a:lnTo>
                  <a:lnTo>
                    <a:pt x="1378" y="1696"/>
                  </a:lnTo>
                  <a:lnTo>
                    <a:pt x="1384" y="1689"/>
                  </a:lnTo>
                  <a:lnTo>
                    <a:pt x="1392" y="1686"/>
                  </a:lnTo>
                  <a:lnTo>
                    <a:pt x="1398" y="1684"/>
                  </a:lnTo>
                  <a:lnTo>
                    <a:pt x="1406" y="1684"/>
                  </a:lnTo>
                  <a:lnTo>
                    <a:pt x="1406" y="1684"/>
                  </a:lnTo>
                  <a:lnTo>
                    <a:pt x="1413" y="1684"/>
                  </a:lnTo>
                  <a:lnTo>
                    <a:pt x="1419" y="1686"/>
                  </a:lnTo>
                  <a:lnTo>
                    <a:pt x="1426" y="1688"/>
                  </a:lnTo>
                  <a:lnTo>
                    <a:pt x="1430" y="1690"/>
                  </a:lnTo>
                  <a:lnTo>
                    <a:pt x="1435" y="1695"/>
                  </a:lnTo>
                  <a:lnTo>
                    <a:pt x="1439" y="1698"/>
                  </a:lnTo>
                  <a:lnTo>
                    <a:pt x="1445" y="1706"/>
                  </a:lnTo>
                  <a:lnTo>
                    <a:pt x="1445" y="1706"/>
                  </a:lnTo>
                  <a:close/>
                  <a:moveTo>
                    <a:pt x="1671" y="1693"/>
                  </a:moveTo>
                  <a:lnTo>
                    <a:pt x="1671" y="1693"/>
                  </a:lnTo>
                  <a:lnTo>
                    <a:pt x="1684" y="1686"/>
                  </a:lnTo>
                  <a:lnTo>
                    <a:pt x="1697" y="1682"/>
                  </a:lnTo>
                  <a:lnTo>
                    <a:pt x="1712" y="1678"/>
                  </a:lnTo>
                  <a:lnTo>
                    <a:pt x="1727" y="1677"/>
                  </a:lnTo>
                  <a:lnTo>
                    <a:pt x="1727" y="1677"/>
                  </a:lnTo>
                  <a:lnTo>
                    <a:pt x="1737" y="1678"/>
                  </a:lnTo>
                  <a:lnTo>
                    <a:pt x="1745" y="1679"/>
                  </a:lnTo>
                  <a:lnTo>
                    <a:pt x="1751" y="1682"/>
                  </a:lnTo>
                  <a:lnTo>
                    <a:pt x="1757" y="1686"/>
                  </a:lnTo>
                  <a:lnTo>
                    <a:pt x="1761" y="1690"/>
                  </a:lnTo>
                  <a:lnTo>
                    <a:pt x="1765" y="1696"/>
                  </a:lnTo>
                  <a:lnTo>
                    <a:pt x="1767" y="1701"/>
                  </a:lnTo>
                  <a:lnTo>
                    <a:pt x="1767" y="1709"/>
                  </a:lnTo>
                  <a:lnTo>
                    <a:pt x="1767" y="1725"/>
                  </a:lnTo>
                  <a:lnTo>
                    <a:pt x="1767" y="1725"/>
                  </a:lnTo>
                  <a:lnTo>
                    <a:pt x="1757" y="1720"/>
                  </a:lnTo>
                  <a:lnTo>
                    <a:pt x="1745" y="1717"/>
                  </a:lnTo>
                  <a:lnTo>
                    <a:pt x="1733" y="1715"/>
                  </a:lnTo>
                  <a:lnTo>
                    <a:pt x="1719" y="1714"/>
                  </a:lnTo>
                  <a:lnTo>
                    <a:pt x="1719" y="1714"/>
                  </a:lnTo>
                  <a:lnTo>
                    <a:pt x="1704" y="1715"/>
                  </a:lnTo>
                  <a:lnTo>
                    <a:pt x="1689" y="1718"/>
                  </a:lnTo>
                  <a:lnTo>
                    <a:pt x="1674" y="1722"/>
                  </a:lnTo>
                  <a:lnTo>
                    <a:pt x="1667" y="1726"/>
                  </a:lnTo>
                  <a:lnTo>
                    <a:pt x="1660" y="1730"/>
                  </a:lnTo>
                  <a:lnTo>
                    <a:pt x="1654" y="1734"/>
                  </a:lnTo>
                  <a:lnTo>
                    <a:pt x="1649" y="1740"/>
                  </a:lnTo>
                  <a:lnTo>
                    <a:pt x="1643" y="1746"/>
                  </a:lnTo>
                  <a:lnTo>
                    <a:pt x="1639" y="1752"/>
                  </a:lnTo>
                  <a:lnTo>
                    <a:pt x="1636" y="1760"/>
                  </a:lnTo>
                  <a:lnTo>
                    <a:pt x="1633" y="1769"/>
                  </a:lnTo>
                  <a:lnTo>
                    <a:pt x="1632" y="1778"/>
                  </a:lnTo>
                  <a:lnTo>
                    <a:pt x="1631" y="1786"/>
                  </a:lnTo>
                  <a:lnTo>
                    <a:pt x="1631" y="1786"/>
                  </a:lnTo>
                  <a:lnTo>
                    <a:pt x="1632" y="1797"/>
                  </a:lnTo>
                  <a:lnTo>
                    <a:pt x="1633" y="1807"/>
                  </a:lnTo>
                  <a:lnTo>
                    <a:pt x="1636" y="1815"/>
                  </a:lnTo>
                  <a:lnTo>
                    <a:pt x="1639" y="1824"/>
                  </a:lnTo>
                  <a:lnTo>
                    <a:pt x="1642" y="1830"/>
                  </a:lnTo>
                  <a:lnTo>
                    <a:pt x="1648" y="1837"/>
                  </a:lnTo>
                  <a:lnTo>
                    <a:pt x="1652" y="1843"/>
                  </a:lnTo>
                  <a:lnTo>
                    <a:pt x="1659" y="1848"/>
                  </a:lnTo>
                  <a:lnTo>
                    <a:pt x="1664" y="1853"/>
                  </a:lnTo>
                  <a:lnTo>
                    <a:pt x="1671" y="1856"/>
                  </a:lnTo>
                  <a:lnTo>
                    <a:pt x="1685" y="1861"/>
                  </a:lnTo>
                  <a:lnTo>
                    <a:pt x="1700" y="1865"/>
                  </a:lnTo>
                  <a:lnTo>
                    <a:pt x="1714" y="1866"/>
                  </a:lnTo>
                  <a:lnTo>
                    <a:pt x="1714" y="1866"/>
                  </a:lnTo>
                  <a:lnTo>
                    <a:pt x="1726" y="1864"/>
                  </a:lnTo>
                  <a:lnTo>
                    <a:pt x="1734" y="1862"/>
                  </a:lnTo>
                  <a:lnTo>
                    <a:pt x="1740" y="1860"/>
                  </a:lnTo>
                  <a:lnTo>
                    <a:pt x="1748" y="1857"/>
                  </a:lnTo>
                  <a:lnTo>
                    <a:pt x="1755" y="1853"/>
                  </a:lnTo>
                  <a:lnTo>
                    <a:pt x="1761" y="1848"/>
                  </a:lnTo>
                  <a:lnTo>
                    <a:pt x="1767" y="1843"/>
                  </a:lnTo>
                  <a:lnTo>
                    <a:pt x="1767" y="1860"/>
                  </a:lnTo>
                  <a:lnTo>
                    <a:pt x="1822" y="1860"/>
                  </a:lnTo>
                  <a:lnTo>
                    <a:pt x="1822" y="1710"/>
                  </a:lnTo>
                  <a:lnTo>
                    <a:pt x="1822" y="1710"/>
                  </a:lnTo>
                  <a:lnTo>
                    <a:pt x="1822" y="1701"/>
                  </a:lnTo>
                  <a:lnTo>
                    <a:pt x="1821" y="1694"/>
                  </a:lnTo>
                  <a:lnTo>
                    <a:pt x="1819" y="1686"/>
                  </a:lnTo>
                  <a:lnTo>
                    <a:pt x="1817" y="1678"/>
                  </a:lnTo>
                  <a:lnTo>
                    <a:pt x="1812" y="1672"/>
                  </a:lnTo>
                  <a:lnTo>
                    <a:pt x="1809" y="1665"/>
                  </a:lnTo>
                  <a:lnTo>
                    <a:pt x="1803" y="1659"/>
                  </a:lnTo>
                  <a:lnTo>
                    <a:pt x="1798" y="1654"/>
                  </a:lnTo>
                  <a:lnTo>
                    <a:pt x="1792" y="1650"/>
                  </a:lnTo>
                  <a:lnTo>
                    <a:pt x="1786" y="1645"/>
                  </a:lnTo>
                  <a:lnTo>
                    <a:pt x="1778" y="1642"/>
                  </a:lnTo>
                  <a:lnTo>
                    <a:pt x="1770" y="1639"/>
                  </a:lnTo>
                  <a:lnTo>
                    <a:pt x="1761" y="1636"/>
                  </a:lnTo>
                  <a:lnTo>
                    <a:pt x="1753" y="1635"/>
                  </a:lnTo>
                  <a:lnTo>
                    <a:pt x="1743" y="1634"/>
                  </a:lnTo>
                  <a:lnTo>
                    <a:pt x="1733" y="1633"/>
                  </a:lnTo>
                  <a:lnTo>
                    <a:pt x="1733" y="1633"/>
                  </a:lnTo>
                  <a:lnTo>
                    <a:pt x="1721" y="1634"/>
                  </a:lnTo>
                  <a:lnTo>
                    <a:pt x="1711" y="1634"/>
                  </a:lnTo>
                  <a:lnTo>
                    <a:pt x="1700" y="1636"/>
                  </a:lnTo>
                  <a:lnTo>
                    <a:pt x="1689" y="1639"/>
                  </a:lnTo>
                  <a:lnTo>
                    <a:pt x="1679" y="1642"/>
                  </a:lnTo>
                  <a:lnTo>
                    <a:pt x="1669" y="1645"/>
                  </a:lnTo>
                  <a:lnTo>
                    <a:pt x="1659" y="1650"/>
                  </a:lnTo>
                  <a:lnTo>
                    <a:pt x="1649" y="1655"/>
                  </a:lnTo>
                  <a:lnTo>
                    <a:pt x="1671" y="1693"/>
                  </a:lnTo>
                  <a:close/>
                  <a:moveTo>
                    <a:pt x="1686" y="1786"/>
                  </a:moveTo>
                  <a:lnTo>
                    <a:pt x="1686" y="1786"/>
                  </a:lnTo>
                  <a:lnTo>
                    <a:pt x="1686" y="1780"/>
                  </a:lnTo>
                  <a:lnTo>
                    <a:pt x="1689" y="1773"/>
                  </a:lnTo>
                  <a:lnTo>
                    <a:pt x="1692" y="1768"/>
                  </a:lnTo>
                  <a:lnTo>
                    <a:pt x="1696" y="1763"/>
                  </a:lnTo>
                  <a:lnTo>
                    <a:pt x="1702" y="1760"/>
                  </a:lnTo>
                  <a:lnTo>
                    <a:pt x="1708" y="1758"/>
                  </a:lnTo>
                  <a:lnTo>
                    <a:pt x="1716" y="1755"/>
                  </a:lnTo>
                  <a:lnTo>
                    <a:pt x="1724" y="1755"/>
                  </a:lnTo>
                  <a:lnTo>
                    <a:pt x="1724" y="1755"/>
                  </a:lnTo>
                  <a:lnTo>
                    <a:pt x="1736" y="1755"/>
                  </a:lnTo>
                  <a:lnTo>
                    <a:pt x="1747" y="1758"/>
                  </a:lnTo>
                  <a:lnTo>
                    <a:pt x="1757" y="1761"/>
                  </a:lnTo>
                  <a:lnTo>
                    <a:pt x="1767" y="1766"/>
                  </a:lnTo>
                  <a:lnTo>
                    <a:pt x="1767" y="1796"/>
                  </a:lnTo>
                  <a:lnTo>
                    <a:pt x="1767" y="1796"/>
                  </a:lnTo>
                  <a:lnTo>
                    <a:pt x="1765" y="1801"/>
                  </a:lnTo>
                  <a:lnTo>
                    <a:pt x="1760" y="1805"/>
                  </a:lnTo>
                  <a:lnTo>
                    <a:pt x="1756" y="1810"/>
                  </a:lnTo>
                  <a:lnTo>
                    <a:pt x="1750" y="1813"/>
                  </a:lnTo>
                  <a:lnTo>
                    <a:pt x="1745" y="1816"/>
                  </a:lnTo>
                  <a:lnTo>
                    <a:pt x="1738" y="1818"/>
                  </a:lnTo>
                  <a:lnTo>
                    <a:pt x="1732" y="1819"/>
                  </a:lnTo>
                  <a:lnTo>
                    <a:pt x="1724" y="1821"/>
                  </a:lnTo>
                  <a:lnTo>
                    <a:pt x="1724" y="1821"/>
                  </a:lnTo>
                  <a:lnTo>
                    <a:pt x="1716" y="1819"/>
                  </a:lnTo>
                  <a:lnTo>
                    <a:pt x="1708" y="1817"/>
                  </a:lnTo>
                  <a:lnTo>
                    <a:pt x="1702" y="1815"/>
                  </a:lnTo>
                  <a:lnTo>
                    <a:pt x="1696" y="1811"/>
                  </a:lnTo>
                  <a:lnTo>
                    <a:pt x="1692" y="1806"/>
                  </a:lnTo>
                  <a:lnTo>
                    <a:pt x="1689" y="1801"/>
                  </a:lnTo>
                  <a:lnTo>
                    <a:pt x="1687" y="1794"/>
                  </a:lnTo>
                  <a:lnTo>
                    <a:pt x="1686" y="1786"/>
                  </a:lnTo>
                  <a:lnTo>
                    <a:pt x="1686" y="1786"/>
                  </a:lnTo>
                  <a:close/>
                  <a:moveTo>
                    <a:pt x="2333" y="1796"/>
                  </a:moveTo>
                  <a:lnTo>
                    <a:pt x="2333" y="1796"/>
                  </a:lnTo>
                  <a:lnTo>
                    <a:pt x="2325" y="1803"/>
                  </a:lnTo>
                  <a:lnTo>
                    <a:pt x="2315" y="1808"/>
                  </a:lnTo>
                  <a:lnTo>
                    <a:pt x="2310" y="1811"/>
                  </a:lnTo>
                  <a:lnTo>
                    <a:pt x="2303" y="1813"/>
                  </a:lnTo>
                  <a:lnTo>
                    <a:pt x="2297" y="1814"/>
                  </a:lnTo>
                  <a:lnTo>
                    <a:pt x="2290" y="1815"/>
                  </a:lnTo>
                  <a:lnTo>
                    <a:pt x="2290" y="1815"/>
                  </a:lnTo>
                  <a:lnTo>
                    <a:pt x="2285" y="1814"/>
                  </a:lnTo>
                  <a:lnTo>
                    <a:pt x="2278" y="1814"/>
                  </a:lnTo>
                  <a:lnTo>
                    <a:pt x="2270" y="1812"/>
                  </a:lnTo>
                  <a:lnTo>
                    <a:pt x="2261" y="1807"/>
                  </a:lnTo>
                  <a:lnTo>
                    <a:pt x="2254" y="1802"/>
                  </a:lnTo>
                  <a:lnTo>
                    <a:pt x="2250" y="1797"/>
                  </a:lnTo>
                  <a:lnTo>
                    <a:pt x="2247" y="1793"/>
                  </a:lnTo>
                  <a:lnTo>
                    <a:pt x="2245" y="1787"/>
                  </a:lnTo>
                  <a:lnTo>
                    <a:pt x="2243" y="1781"/>
                  </a:lnTo>
                  <a:lnTo>
                    <a:pt x="2242" y="1774"/>
                  </a:lnTo>
                  <a:lnTo>
                    <a:pt x="2240" y="1766"/>
                  </a:lnTo>
                  <a:lnTo>
                    <a:pt x="2376" y="1766"/>
                  </a:lnTo>
                  <a:lnTo>
                    <a:pt x="2376" y="1766"/>
                  </a:lnTo>
                  <a:lnTo>
                    <a:pt x="2377" y="1750"/>
                  </a:lnTo>
                  <a:lnTo>
                    <a:pt x="2377" y="1750"/>
                  </a:lnTo>
                  <a:lnTo>
                    <a:pt x="2377" y="1737"/>
                  </a:lnTo>
                  <a:lnTo>
                    <a:pt x="2375" y="1725"/>
                  </a:lnTo>
                  <a:lnTo>
                    <a:pt x="2374" y="1712"/>
                  </a:lnTo>
                  <a:lnTo>
                    <a:pt x="2371" y="1701"/>
                  </a:lnTo>
                  <a:lnTo>
                    <a:pt x="2367" y="1691"/>
                  </a:lnTo>
                  <a:lnTo>
                    <a:pt x="2363" y="1682"/>
                  </a:lnTo>
                  <a:lnTo>
                    <a:pt x="2357" y="1673"/>
                  </a:lnTo>
                  <a:lnTo>
                    <a:pt x="2352" y="1665"/>
                  </a:lnTo>
                  <a:lnTo>
                    <a:pt x="2345" y="1657"/>
                  </a:lnTo>
                  <a:lnTo>
                    <a:pt x="2339" y="1652"/>
                  </a:lnTo>
                  <a:lnTo>
                    <a:pt x="2331" y="1646"/>
                  </a:lnTo>
                  <a:lnTo>
                    <a:pt x="2322" y="1642"/>
                  </a:lnTo>
                  <a:lnTo>
                    <a:pt x="2313" y="1639"/>
                  </a:lnTo>
                  <a:lnTo>
                    <a:pt x="2304" y="1635"/>
                  </a:lnTo>
                  <a:lnTo>
                    <a:pt x="2294" y="1634"/>
                  </a:lnTo>
                  <a:lnTo>
                    <a:pt x="2283" y="1633"/>
                  </a:lnTo>
                  <a:lnTo>
                    <a:pt x="2283" y="1633"/>
                  </a:lnTo>
                  <a:lnTo>
                    <a:pt x="2274" y="1634"/>
                  </a:lnTo>
                  <a:lnTo>
                    <a:pt x="2264" y="1635"/>
                  </a:lnTo>
                  <a:lnTo>
                    <a:pt x="2254" y="1639"/>
                  </a:lnTo>
                  <a:lnTo>
                    <a:pt x="2244" y="1642"/>
                  </a:lnTo>
                  <a:lnTo>
                    <a:pt x="2235" y="1646"/>
                  </a:lnTo>
                  <a:lnTo>
                    <a:pt x="2227" y="1653"/>
                  </a:lnTo>
                  <a:lnTo>
                    <a:pt x="2219" y="1658"/>
                  </a:lnTo>
                  <a:lnTo>
                    <a:pt x="2213" y="1666"/>
                  </a:lnTo>
                  <a:lnTo>
                    <a:pt x="2206" y="1674"/>
                  </a:lnTo>
                  <a:lnTo>
                    <a:pt x="2201" y="1683"/>
                  </a:lnTo>
                  <a:lnTo>
                    <a:pt x="2196" y="1693"/>
                  </a:lnTo>
                  <a:lnTo>
                    <a:pt x="2192" y="1703"/>
                  </a:lnTo>
                  <a:lnTo>
                    <a:pt x="2189" y="1714"/>
                  </a:lnTo>
                  <a:lnTo>
                    <a:pt x="2186" y="1726"/>
                  </a:lnTo>
                  <a:lnTo>
                    <a:pt x="2185" y="1737"/>
                  </a:lnTo>
                  <a:lnTo>
                    <a:pt x="2184" y="1750"/>
                  </a:lnTo>
                  <a:lnTo>
                    <a:pt x="2184" y="1750"/>
                  </a:lnTo>
                  <a:lnTo>
                    <a:pt x="2185" y="1762"/>
                  </a:lnTo>
                  <a:lnTo>
                    <a:pt x="2186" y="1774"/>
                  </a:lnTo>
                  <a:lnTo>
                    <a:pt x="2189" y="1786"/>
                  </a:lnTo>
                  <a:lnTo>
                    <a:pt x="2192" y="1797"/>
                  </a:lnTo>
                  <a:lnTo>
                    <a:pt x="2196" y="1807"/>
                  </a:lnTo>
                  <a:lnTo>
                    <a:pt x="2201" y="1817"/>
                  </a:lnTo>
                  <a:lnTo>
                    <a:pt x="2206" y="1826"/>
                  </a:lnTo>
                  <a:lnTo>
                    <a:pt x="2213" y="1834"/>
                  </a:lnTo>
                  <a:lnTo>
                    <a:pt x="2221" y="1840"/>
                  </a:lnTo>
                  <a:lnTo>
                    <a:pt x="2228" y="1847"/>
                  </a:lnTo>
                  <a:lnTo>
                    <a:pt x="2237" y="1853"/>
                  </a:lnTo>
                  <a:lnTo>
                    <a:pt x="2246" y="1857"/>
                  </a:lnTo>
                  <a:lnTo>
                    <a:pt x="2256" y="1860"/>
                  </a:lnTo>
                  <a:lnTo>
                    <a:pt x="2267" y="1864"/>
                  </a:lnTo>
                  <a:lnTo>
                    <a:pt x="2278" y="1865"/>
                  </a:lnTo>
                  <a:lnTo>
                    <a:pt x="2290" y="1866"/>
                  </a:lnTo>
                  <a:lnTo>
                    <a:pt x="2290" y="1866"/>
                  </a:lnTo>
                  <a:lnTo>
                    <a:pt x="2301" y="1865"/>
                  </a:lnTo>
                  <a:lnTo>
                    <a:pt x="2311" y="1864"/>
                  </a:lnTo>
                  <a:lnTo>
                    <a:pt x="2322" y="1860"/>
                  </a:lnTo>
                  <a:lnTo>
                    <a:pt x="2332" y="1857"/>
                  </a:lnTo>
                  <a:lnTo>
                    <a:pt x="2342" y="1851"/>
                  </a:lnTo>
                  <a:lnTo>
                    <a:pt x="2351" y="1846"/>
                  </a:lnTo>
                  <a:lnTo>
                    <a:pt x="2360" y="1838"/>
                  </a:lnTo>
                  <a:lnTo>
                    <a:pt x="2368" y="1830"/>
                  </a:lnTo>
                  <a:lnTo>
                    <a:pt x="2333" y="1796"/>
                  </a:lnTo>
                  <a:close/>
                  <a:moveTo>
                    <a:pt x="2242" y="1726"/>
                  </a:moveTo>
                  <a:lnTo>
                    <a:pt x="2242" y="1726"/>
                  </a:lnTo>
                  <a:lnTo>
                    <a:pt x="2243" y="1716"/>
                  </a:lnTo>
                  <a:lnTo>
                    <a:pt x="2245" y="1707"/>
                  </a:lnTo>
                  <a:lnTo>
                    <a:pt x="2248" y="1699"/>
                  </a:lnTo>
                  <a:lnTo>
                    <a:pt x="2254" y="1693"/>
                  </a:lnTo>
                  <a:lnTo>
                    <a:pt x="2259" y="1687"/>
                  </a:lnTo>
                  <a:lnTo>
                    <a:pt x="2266" y="1684"/>
                  </a:lnTo>
                  <a:lnTo>
                    <a:pt x="2274" y="1680"/>
                  </a:lnTo>
                  <a:lnTo>
                    <a:pt x="2282" y="1680"/>
                  </a:lnTo>
                  <a:lnTo>
                    <a:pt x="2282" y="1680"/>
                  </a:lnTo>
                  <a:lnTo>
                    <a:pt x="2292" y="1682"/>
                  </a:lnTo>
                  <a:lnTo>
                    <a:pt x="2301" y="1684"/>
                  </a:lnTo>
                  <a:lnTo>
                    <a:pt x="2308" y="1688"/>
                  </a:lnTo>
                  <a:lnTo>
                    <a:pt x="2313" y="1695"/>
                  </a:lnTo>
                  <a:lnTo>
                    <a:pt x="2318" y="1701"/>
                  </a:lnTo>
                  <a:lnTo>
                    <a:pt x="2321" y="1709"/>
                  </a:lnTo>
                  <a:lnTo>
                    <a:pt x="2323" y="1718"/>
                  </a:lnTo>
                  <a:lnTo>
                    <a:pt x="2324" y="1726"/>
                  </a:lnTo>
                  <a:lnTo>
                    <a:pt x="2242" y="1726"/>
                  </a:lnTo>
                  <a:close/>
                  <a:moveTo>
                    <a:pt x="2864" y="1796"/>
                  </a:moveTo>
                  <a:lnTo>
                    <a:pt x="2864" y="1796"/>
                  </a:lnTo>
                  <a:lnTo>
                    <a:pt x="2855" y="1803"/>
                  </a:lnTo>
                  <a:lnTo>
                    <a:pt x="2846" y="1808"/>
                  </a:lnTo>
                  <a:lnTo>
                    <a:pt x="2840" y="1811"/>
                  </a:lnTo>
                  <a:lnTo>
                    <a:pt x="2834" y="1813"/>
                  </a:lnTo>
                  <a:lnTo>
                    <a:pt x="2828" y="1814"/>
                  </a:lnTo>
                  <a:lnTo>
                    <a:pt x="2820" y="1815"/>
                  </a:lnTo>
                  <a:lnTo>
                    <a:pt x="2820" y="1815"/>
                  </a:lnTo>
                  <a:lnTo>
                    <a:pt x="2814" y="1814"/>
                  </a:lnTo>
                  <a:lnTo>
                    <a:pt x="2808" y="1814"/>
                  </a:lnTo>
                  <a:lnTo>
                    <a:pt x="2800" y="1812"/>
                  </a:lnTo>
                  <a:lnTo>
                    <a:pt x="2792" y="1807"/>
                  </a:lnTo>
                  <a:lnTo>
                    <a:pt x="2784" y="1802"/>
                  </a:lnTo>
                  <a:lnTo>
                    <a:pt x="2781" y="1797"/>
                  </a:lnTo>
                  <a:lnTo>
                    <a:pt x="2778" y="1793"/>
                  </a:lnTo>
                  <a:lnTo>
                    <a:pt x="2776" y="1787"/>
                  </a:lnTo>
                  <a:lnTo>
                    <a:pt x="2773" y="1781"/>
                  </a:lnTo>
                  <a:lnTo>
                    <a:pt x="2771" y="1774"/>
                  </a:lnTo>
                  <a:lnTo>
                    <a:pt x="2770" y="1766"/>
                  </a:lnTo>
                  <a:lnTo>
                    <a:pt x="2907" y="1766"/>
                  </a:lnTo>
                  <a:lnTo>
                    <a:pt x="2907" y="1766"/>
                  </a:lnTo>
                  <a:lnTo>
                    <a:pt x="2908" y="1750"/>
                  </a:lnTo>
                  <a:lnTo>
                    <a:pt x="2908" y="1750"/>
                  </a:lnTo>
                  <a:lnTo>
                    <a:pt x="2907" y="1737"/>
                  </a:lnTo>
                  <a:lnTo>
                    <a:pt x="2906" y="1725"/>
                  </a:lnTo>
                  <a:lnTo>
                    <a:pt x="2904" y="1712"/>
                  </a:lnTo>
                  <a:lnTo>
                    <a:pt x="2901" y="1701"/>
                  </a:lnTo>
                  <a:lnTo>
                    <a:pt x="2897" y="1691"/>
                  </a:lnTo>
                  <a:lnTo>
                    <a:pt x="2893" y="1682"/>
                  </a:lnTo>
                  <a:lnTo>
                    <a:pt x="2888" y="1673"/>
                  </a:lnTo>
                  <a:lnTo>
                    <a:pt x="2883" y="1665"/>
                  </a:lnTo>
                  <a:lnTo>
                    <a:pt x="2876" y="1657"/>
                  </a:lnTo>
                  <a:lnTo>
                    <a:pt x="2868" y="1652"/>
                  </a:lnTo>
                  <a:lnTo>
                    <a:pt x="2861" y="1646"/>
                  </a:lnTo>
                  <a:lnTo>
                    <a:pt x="2853" y="1642"/>
                  </a:lnTo>
                  <a:lnTo>
                    <a:pt x="2844" y="1639"/>
                  </a:lnTo>
                  <a:lnTo>
                    <a:pt x="2834" y="1635"/>
                  </a:lnTo>
                  <a:lnTo>
                    <a:pt x="2824" y="1634"/>
                  </a:lnTo>
                  <a:lnTo>
                    <a:pt x="2814" y="1633"/>
                  </a:lnTo>
                  <a:lnTo>
                    <a:pt x="2814" y="1633"/>
                  </a:lnTo>
                  <a:lnTo>
                    <a:pt x="2803" y="1634"/>
                  </a:lnTo>
                  <a:lnTo>
                    <a:pt x="2793" y="1635"/>
                  </a:lnTo>
                  <a:lnTo>
                    <a:pt x="2783" y="1639"/>
                  </a:lnTo>
                  <a:lnTo>
                    <a:pt x="2775" y="1642"/>
                  </a:lnTo>
                  <a:lnTo>
                    <a:pt x="2766" y="1646"/>
                  </a:lnTo>
                  <a:lnTo>
                    <a:pt x="2757" y="1653"/>
                  </a:lnTo>
                  <a:lnTo>
                    <a:pt x="2750" y="1658"/>
                  </a:lnTo>
                  <a:lnTo>
                    <a:pt x="2743" y="1666"/>
                  </a:lnTo>
                  <a:lnTo>
                    <a:pt x="2736" y="1674"/>
                  </a:lnTo>
                  <a:lnTo>
                    <a:pt x="2730" y="1683"/>
                  </a:lnTo>
                  <a:lnTo>
                    <a:pt x="2726" y="1693"/>
                  </a:lnTo>
                  <a:lnTo>
                    <a:pt x="2722" y="1703"/>
                  </a:lnTo>
                  <a:lnTo>
                    <a:pt x="2719" y="1714"/>
                  </a:lnTo>
                  <a:lnTo>
                    <a:pt x="2716" y="1726"/>
                  </a:lnTo>
                  <a:lnTo>
                    <a:pt x="2715" y="1737"/>
                  </a:lnTo>
                  <a:lnTo>
                    <a:pt x="2715" y="1750"/>
                  </a:lnTo>
                  <a:lnTo>
                    <a:pt x="2715" y="1750"/>
                  </a:lnTo>
                  <a:lnTo>
                    <a:pt x="2715" y="1762"/>
                  </a:lnTo>
                  <a:lnTo>
                    <a:pt x="2716" y="1774"/>
                  </a:lnTo>
                  <a:lnTo>
                    <a:pt x="2718" y="1786"/>
                  </a:lnTo>
                  <a:lnTo>
                    <a:pt x="2722" y="1797"/>
                  </a:lnTo>
                  <a:lnTo>
                    <a:pt x="2726" y="1807"/>
                  </a:lnTo>
                  <a:lnTo>
                    <a:pt x="2732" y="1817"/>
                  </a:lnTo>
                  <a:lnTo>
                    <a:pt x="2737" y="1826"/>
                  </a:lnTo>
                  <a:lnTo>
                    <a:pt x="2744" y="1834"/>
                  </a:lnTo>
                  <a:lnTo>
                    <a:pt x="2750" y="1840"/>
                  </a:lnTo>
                  <a:lnTo>
                    <a:pt x="2758" y="1847"/>
                  </a:lnTo>
                  <a:lnTo>
                    <a:pt x="2767" y="1853"/>
                  </a:lnTo>
                  <a:lnTo>
                    <a:pt x="2777" y="1857"/>
                  </a:lnTo>
                  <a:lnTo>
                    <a:pt x="2787" y="1860"/>
                  </a:lnTo>
                  <a:lnTo>
                    <a:pt x="2797" y="1864"/>
                  </a:lnTo>
                  <a:lnTo>
                    <a:pt x="2809" y="1865"/>
                  </a:lnTo>
                  <a:lnTo>
                    <a:pt x="2820" y="1866"/>
                  </a:lnTo>
                  <a:lnTo>
                    <a:pt x="2820" y="1866"/>
                  </a:lnTo>
                  <a:lnTo>
                    <a:pt x="2831" y="1865"/>
                  </a:lnTo>
                  <a:lnTo>
                    <a:pt x="2842" y="1864"/>
                  </a:lnTo>
                  <a:lnTo>
                    <a:pt x="2852" y="1860"/>
                  </a:lnTo>
                  <a:lnTo>
                    <a:pt x="2862" y="1857"/>
                  </a:lnTo>
                  <a:lnTo>
                    <a:pt x="2872" y="1851"/>
                  </a:lnTo>
                  <a:lnTo>
                    <a:pt x="2882" y="1846"/>
                  </a:lnTo>
                  <a:lnTo>
                    <a:pt x="2890" y="1838"/>
                  </a:lnTo>
                  <a:lnTo>
                    <a:pt x="2898" y="1830"/>
                  </a:lnTo>
                  <a:lnTo>
                    <a:pt x="2864" y="1796"/>
                  </a:lnTo>
                  <a:close/>
                  <a:moveTo>
                    <a:pt x="2771" y="1726"/>
                  </a:moveTo>
                  <a:lnTo>
                    <a:pt x="2771" y="1726"/>
                  </a:lnTo>
                  <a:lnTo>
                    <a:pt x="2772" y="1716"/>
                  </a:lnTo>
                  <a:lnTo>
                    <a:pt x="2776" y="1707"/>
                  </a:lnTo>
                  <a:lnTo>
                    <a:pt x="2779" y="1699"/>
                  </a:lnTo>
                  <a:lnTo>
                    <a:pt x="2783" y="1693"/>
                  </a:lnTo>
                  <a:lnTo>
                    <a:pt x="2790" y="1687"/>
                  </a:lnTo>
                  <a:lnTo>
                    <a:pt x="2797" y="1684"/>
                  </a:lnTo>
                  <a:lnTo>
                    <a:pt x="2804" y="1680"/>
                  </a:lnTo>
                  <a:lnTo>
                    <a:pt x="2813" y="1680"/>
                  </a:lnTo>
                  <a:lnTo>
                    <a:pt x="2813" y="1680"/>
                  </a:lnTo>
                  <a:lnTo>
                    <a:pt x="2823" y="1682"/>
                  </a:lnTo>
                  <a:lnTo>
                    <a:pt x="2831" y="1684"/>
                  </a:lnTo>
                  <a:lnTo>
                    <a:pt x="2839" y="1688"/>
                  </a:lnTo>
                  <a:lnTo>
                    <a:pt x="2844" y="1695"/>
                  </a:lnTo>
                  <a:lnTo>
                    <a:pt x="2849" y="1701"/>
                  </a:lnTo>
                  <a:lnTo>
                    <a:pt x="2852" y="1709"/>
                  </a:lnTo>
                  <a:lnTo>
                    <a:pt x="2854" y="1718"/>
                  </a:lnTo>
                  <a:lnTo>
                    <a:pt x="2855" y="1726"/>
                  </a:lnTo>
                  <a:lnTo>
                    <a:pt x="2771" y="1726"/>
                  </a:lnTo>
                  <a:close/>
                  <a:moveTo>
                    <a:pt x="2639" y="1783"/>
                  </a:moveTo>
                  <a:lnTo>
                    <a:pt x="2639" y="1783"/>
                  </a:lnTo>
                  <a:lnTo>
                    <a:pt x="2639" y="1791"/>
                  </a:lnTo>
                  <a:lnTo>
                    <a:pt x="2640" y="1796"/>
                  </a:lnTo>
                  <a:lnTo>
                    <a:pt x="2642" y="1802"/>
                  </a:lnTo>
                  <a:lnTo>
                    <a:pt x="2644" y="1806"/>
                  </a:lnTo>
                  <a:lnTo>
                    <a:pt x="2648" y="1810"/>
                  </a:lnTo>
                  <a:lnTo>
                    <a:pt x="2652" y="1812"/>
                  </a:lnTo>
                  <a:lnTo>
                    <a:pt x="2656" y="1813"/>
                  </a:lnTo>
                  <a:lnTo>
                    <a:pt x="2663" y="1813"/>
                  </a:lnTo>
                  <a:lnTo>
                    <a:pt x="2663" y="1813"/>
                  </a:lnTo>
                  <a:lnTo>
                    <a:pt x="2671" y="1813"/>
                  </a:lnTo>
                  <a:lnTo>
                    <a:pt x="2680" y="1811"/>
                  </a:lnTo>
                  <a:lnTo>
                    <a:pt x="2688" y="1807"/>
                  </a:lnTo>
                  <a:lnTo>
                    <a:pt x="2696" y="1803"/>
                  </a:lnTo>
                  <a:lnTo>
                    <a:pt x="2690" y="1855"/>
                  </a:lnTo>
                  <a:lnTo>
                    <a:pt x="2690" y="1855"/>
                  </a:lnTo>
                  <a:lnTo>
                    <a:pt x="2680" y="1859"/>
                  </a:lnTo>
                  <a:lnTo>
                    <a:pt x="2668" y="1862"/>
                  </a:lnTo>
                  <a:lnTo>
                    <a:pt x="2655" y="1865"/>
                  </a:lnTo>
                  <a:lnTo>
                    <a:pt x="2643" y="1866"/>
                  </a:lnTo>
                  <a:lnTo>
                    <a:pt x="2643" y="1866"/>
                  </a:lnTo>
                  <a:lnTo>
                    <a:pt x="2636" y="1865"/>
                  </a:lnTo>
                  <a:lnTo>
                    <a:pt x="2628" y="1864"/>
                  </a:lnTo>
                  <a:lnTo>
                    <a:pt x="2621" y="1861"/>
                  </a:lnTo>
                  <a:lnTo>
                    <a:pt x="2616" y="1859"/>
                  </a:lnTo>
                  <a:lnTo>
                    <a:pt x="2610" y="1856"/>
                  </a:lnTo>
                  <a:lnTo>
                    <a:pt x="2605" y="1853"/>
                  </a:lnTo>
                  <a:lnTo>
                    <a:pt x="2601" y="1848"/>
                  </a:lnTo>
                  <a:lnTo>
                    <a:pt x="2597" y="1843"/>
                  </a:lnTo>
                  <a:lnTo>
                    <a:pt x="2591" y="1833"/>
                  </a:lnTo>
                  <a:lnTo>
                    <a:pt x="2587" y="1821"/>
                  </a:lnTo>
                  <a:lnTo>
                    <a:pt x="2585" y="1810"/>
                  </a:lnTo>
                  <a:lnTo>
                    <a:pt x="2584" y="1797"/>
                  </a:lnTo>
                  <a:lnTo>
                    <a:pt x="2584" y="1689"/>
                  </a:lnTo>
                  <a:lnTo>
                    <a:pt x="2549" y="1689"/>
                  </a:lnTo>
                  <a:lnTo>
                    <a:pt x="2549" y="1639"/>
                  </a:lnTo>
                  <a:lnTo>
                    <a:pt x="2584" y="1639"/>
                  </a:lnTo>
                  <a:lnTo>
                    <a:pt x="2584" y="1581"/>
                  </a:lnTo>
                  <a:lnTo>
                    <a:pt x="2639" y="1554"/>
                  </a:lnTo>
                  <a:lnTo>
                    <a:pt x="2639" y="1639"/>
                  </a:lnTo>
                  <a:lnTo>
                    <a:pt x="2688" y="1639"/>
                  </a:lnTo>
                  <a:lnTo>
                    <a:pt x="2688" y="1689"/>
                  </a:lnTo>
                  <a:lnTo>
                    <a:pt x="2639" y="1689"/>
                  </a:lnTo>
                  <a:lnTo>
                    <a:pt x="2639" y="1783"/>
                  </a:lnTo>
                  <a:close/>
                  <a:moveTo>
                    <a:pt x="2532" y="1855"/>
                  </a:moveTo>
                  <a:lnTo>
                    <a:pt x="2532" y="1855"/>
                  </a:lnTo>
                  <a:lnTo>
                    <a:pt x="2522" y="1859"/>
                  </a:lnTo>
                  <a:lnTo>
                    <a:pt x="2511" y="1862"/>
                  </a:lnTo>
                  <a:lnTo>
                    <a:pt x="2499" y="1865"/>
                  </a:lnTo>
                  <a:lnTo>
                    <a:pt x="2487" y="1866"/>
                  </a:lnTo>
                  <a:lnTo>
                    <a:pt x="2487" y="1866"/>
                  </a:lnTo>
                  <a:lnTo>
                    <a:pt x="2478" y="1865"/>
                  </a:lnTo>
                  <a:lnTo>
                    <a:pt x="2471" y="1864"/>
                  </a:lnTo>
                  <a:lnTo>
                    <a:pt x="2464" y="1861"/>
                  </a:lnTo>
                  <a:lnTo>
                    <a:pt x="2458" y="1859"/>
                  </a:lnTo>
                  <a:lnTo>
                    <a:pt x="2453" y="1856"/>
                  </a:lnTo>
                  <a:lnTo>
                    <a:pt x="2448" y="1853"/>
                  </a:lnTo>
                  <a:lnTo>
                    <a:pt x="2443" y="1848"/>
                  </a:lnTo>
                  <a:lnTo>
                    <a:pt x="2440" y="1843"/>
                  </a:lnTo>
                  <a:lnTo>
                    <a:pt x="2434" y="1833"/>
                  </a:lnTo>
                  <a:lnTo>
                    <a:pt x="2430" y="1821"/>
                  </a:lnTo>
                  <a:lnTo>
                    <a:pt x="2427" y="1810"/>
                  </a:lnTo>
                  <a:lnTo>
                    <a:pt x="2427" y="1797"/>
                  </a:lnTo>
                  <a:lnTo>
                    <a:pt x="2427" y="1689"/>
                  </a:lnTo>
                  <a:lnTo>
                    <a:pt x="2393" y="1689"/>
                  </a:lnTo>
                  <a:lnTo>
                    <a:pt x="2393" y="1639"/>
                  </a:lnTo>
                  <a:lnTo>
                    <a:pt x="2427" y="1639"/>
                  </a:lnTo>
                  <a:lnTo>
                    <a:pt x="2427" y="1581"/>
                  </a:lnTo>
                  <a:lnTo>
                    <a:pt x="2482" y="1554"/>
                  </a:lnTo>
                  <a:lnTo>
                    <a:pt x="2482" y="1639"/>
                  </a:lnTo>
                  <a:lnTo>
                    <a:pt x="2528" y="1639"/>
                  </a:lnTo>
                  <a:lnTo>
                    <a:pt x="2528" y="1689"/>
                  </a:lnTo>
                  <a:lnTo>
                    <a:pt x="2482" y="1689"/>
                  </a:lnTo>
                  <a:lnTo>
                    <a:pt x="2482" y="1783"/>
                  </a:lnTo>
                  <a:lnTo>
                    <a:pt x="2482" y="1783"/>
                  </a:lnTo>
                  <a:lnTo>
                    <a:pt x="2482" y="1791"/>
                  </a:lnTo>
                  <a:lnTo>
                    <a:pt x="2483" y="1796"/>
                  </a:lnTo>
                  <a:lnTo>
                    <a:pt x="2485" y="1802"/>
                  </a:lnTo>
                  <a:lnTo>
                    <a:pt x="2488" y="1806"/>
                  </a:lnTo>
                  <a:lnTo>
                    <a:pt x="2491" y="1810"/>
                  </a:lnTo>
                  <a:lnTo>
                    <a:pt x="2495" y="1812"/>
                  </a:lnTo>
                  <a:lnTo>
                    <a:pt x="2500" y="1813"/>
                  </a:lnTo>
                  <a:lnTo>
                    <a:pt x="2505" y="1813"/>
                  </a:lnTo>
                  <a:lnTo>
                    <a:pt x="2505" y="1813"/>
                  </a:lnTo>
                  <a:lnTo>
                    <a:pt x="2514" y="1813"/>
                  </a:lnTo>
                  <a:lnTo>
                    <a:pt x="2523" y="1811"/>
                  </a:lnTo>
                  <a:lnTo>
                    <a:pt x="2531" y="1807"/>
                  </a:lnTo>
                  <a:lnTo>
                    <a:pt x="2538" y="1803"/>
                  </a:lnTo>
                  <a:lnTo>
                    <a:pt x="2532" y="1855"/>
                  </a:lnTo>
                  <a:close/>
                  <a:moveTo>
                    <a:pt x="3074" y="1700"/>
                  </a:moveTo>
                  <a:lnTo>
                    <a:pt x="3074" y="1700"/>
                  </a:lnTo>
                  <a:lnTo>
                    <a:pt x="3066" y="1695"/>
                  </a:lnTo>
                  <a:lnTo>
                    <a:pt x="3057" y="1691"/>
                  </a:lnTo>
                  <a:lnTo>
                    <a:pt x="3047" y="1689"/>
                  </a:lnTo>
                  <a:lnTo>
                    <a:pt x="3037" y="1688"/>
                  </a:lnTo>
                  <a:lnTo>
                    <a:pt x="3037" y="1688"/>
                  </a:lnTo>
                  <a:lnTo>
                    <a:pt x="3028" y="1689"/>
                  </a:lnTo>
                  <a:lnTo>
                    <a:pt x="3020" y="1691"/>
                  </a:lnTo>
                  <a:lnTo>
                    <a:pt x="3013" y="1696"/>
                  </a:lnTo>
                  <a:lnTo>
                    <a:pt x="3007" y="1701"/>
                  </a:lnTo>
                  <a:lnTo>
                    <a:pt x="3003" y="1708"/>
                  </a:lnTo>
                  <a:lnTo>
                    <a:pt x="3001" y="1717"/>
                  </a:lnTo>
                  <a:lnTo>
                    <a:pt x="2999" y="1728"/>
                  </a:lnTo>
                  <a:lnTo>
                    <a:pt x="2998" y="1740"/>
                  </a:lnTo>
                  <a:lnTo>
                    <a:pt x="2998" y="1860"/>
                  </a:lnTo>
                  <a:lnTo>
                    <a:pt x="2943" y="1860"/>
                  </a:lnTo>
                  <a:lnTo>
                    <a:pt x="2943" y="1639"/>
                  </a:lnTo>
                  <a:lnTo>
                    <a:pt x="2998" y="1639"/>
                  </a:lnTo>
                  <a:lnTo>
                    <a:pt x="2998" y="1657"/>
                  </a:lnTo>
                  <a:lnTo>
                    <a:pt x="2998" y="1657"/>
                  </a:lnTo>
                  <a:lnTo>
                    <a:pt x="3003" y="1652"/>
                  </a:lnTo>
                  <a:lnTo>
                    <a:pt x="3009" y="1646"/>
                  </a:lnTo>
                  <a:lnTo>
                    <a:pt x="3014" y="1643"/>
                  </a:lnTo>
                  <a:lnTo>
                    <a:pt x="3021" y="1640"/>
                  </a:lnTo>
                  <a:lnTo>
                    <a:pt x="3026" y="1636"/>
                  </a:lnTo>
                  <a:lnTo>
                    <a:pt x="3033" y="1635"/>
                  </a:lnTo>
                  <a:lnTo>
                    <a:pt x="3039" y="1634"/>
                  </a:lnTo>
                  <a:lnTo>
                    <a:pt x="3047" y="1633"/>
                  </a:lnTo>
                  <a:lnTo>
                    <a:pt x="3047" y="1633"/>
                  </a:lnTo>
                  <a:lnTo>
                    <a:pt x="3058" y="1634"/>
                  </a:lnTo>
                  <a:lnTo>
                    <a:pt x="3069" y="1637"/>
                  </a:lnTo>
                  <a:lnTo>
                    <a:pt x="3079" y="1641"/>
                  </a:lnTo>
                  <a:lnTo>
                    <a:pt x="3088" y="1646"/>
                  </a:lnTo>
                  <a:lnTo>
                    <a:pt x="3074" y="1700"/>
                  </a:lnTo>
                  <a:close/>
                  <a:moveTo>
                    <a:pt x="593" y="1579"/>
                  </a:moveTo>
                  <a:lnTo>
                    <a:pt x="593" y="1607"/>
                  </a:lnTo>
                  <a:lnTo>
                    <a:pt x="537" y="1607"/>
                  </a:lnTo>
                  <a:lnTo>
                    <a:pt x="537" y="1551"/>
                  </a:lnTo>
                  <a:lnTo>
                    <a:pt x="593" y="1551"/>
                  </a:lnTo>
                  <a:lnTo>
                    <a:pt x="593" y="1579"/>
                  </a:lnTo>
                  <a:close/>
                  <a:moveTo>
                    <a:pt x="975" y="1639"/>
                  </a:moveTo>
                  <a:lnTo>
                    <a:pt x="1030" y="1639"/>
                  </a:lnTo>
                  <a:lnTo>
                    <a:pt x="1030" y="1738"/>
                  </a:lnTo>
                  <a:lnTo>
                    <a:pt x="1030" y="1860"/>
                  </a:lnTo>
                  <a:lnTo>
                    <a:pt x="975" y="1860"/>
                  </a:lnTo>
                  <a:lnTo>
                    <a:pt x="975" y="1639"/>
                  </a:lnTo>
                  <a:close/>
                  <a:moveTo>
                    <a:pt x="1030" y="1579"/>
                  </a:moveTo>
                  <a:lnTo>
                    <a:pt x="1030" y="1607"/>
                  </a:lnTo>
                  <a:lnTo>
                    <a:pt x="975" y="1607"/>
                  </a:lnTo>
                  <a:lnTo>
                    <a:pt x="975" y="1551"/>
                  </a:lnTo>
                  <a:lnTo>
                    <a:pt x="1030" y="1551"/>
                  </a:lnTo>
                  <a:lnTo>
                    <a:pt x="1030" y="1579"/>
                  </a:lnTo>
                  <a:close/>
                  <a:moveTo>
                    <a:pt x="2539" y="2042"/>
                  </a:moveTo>
                  <a:lnTo>
                    <a:pt x="2539" y="2042"/>
                  </a:lnTo>
                  <a:lnTo>
                    <a:pt x="2534" y="2038"/>
                  </a:lnTo>
                  <a:lnTo>
                    <a:pt x="2528" y="2033"/>
                  </a:lnTo>
                  <a:lnTo>
                    <a:pt x="2523" y="2030"/>
                  </a:lnTo>
                  <a:lnTo>
                    <a:pt x="2516" y="2027"/>
                  </a:lnTo>
                  <a:lnTo>
                    <a:pt x="2511" y="2025"/>
                  </a:lnTo>
                  <a:lnTo>
                    <a:pt x="2504" y="2024"/>
                  </a:lnTo>
                  <a:lnTo>
                    <a:pt x="2490" y="2021"/>
                  </a:lnTo>
                  <a:lnTo>
                    <a:pt x="2490" y="2021"/>
                  </a:lnTo>
                  <a:lnTo>
                    <a:pt x="2480" y="2022"/>
                  </a:lnTo>
                  <a:lnTo>
                    <a:pt x="2471" y="2024"/>
                  </a:lnTo>
                  <a:lnTo>
                    <a:pt x="2462" y="2027"/>
                  </a:lnTo>
                  <a:lnTo>
                    <a:pt x="2453" y="2030"/>
                  </a:lnTo>
                  <a:lnTo>
                    <a:pt x="2446" y="2035"/>
                  </a:lnTo>
                  <a:lnTo>
                    <a:pt x="2439" y="2039"/>
                  </a:lnTo>
                  <a:lnTo>
                    <a:pt x="2432" y="2046"/>
                  </a:lnTo>
                  <a:lnTo>
                    <a:pt x="2426" y="2052"/>
                  </a:lnTo>
                  <a:lnTo>
                    <a:pt x="2421" y="2060"/>
                  </a:lnTo>
                  <a:lnTo>
                    <a:pt x="2416" y="2069"/>
                  </a:lnTo>
                  <a:lnTo>
                    <a:pt x="2413" y="2078"/>
                  </a:lnTo>
                  <a:lnTo>
                    <a:pt x="2409" y="2089"/>
                  </a:lnTo>
                  <a:lnTo>
                    <a:pt x="2406" y="2099"/>
                  </a:lnTo>
                  <a:lnTo>
                    <a:pt x="2405" y="2111"/>
                  </a:lnTo>
                  <a:lnTo>
                    <a:pt x="2404" y="2123"/>
                  </a:lnTo>
                  <a:lnTo>
                    <a:pt x="2403" y="2136"/>
                  </a:lnTo>
                  <a:lnTo>
                    <a:pt x="2403" y="2136"/>
                  </a:lnTo>
                  <a:lnTo>
                    <a:pt x="2404" y="2149"/>
                  </a:lnTo>
                  <a:lnTo>
                    <a:pt x="2405" y="2161"/>
                  </a:lnTo>
                  <a:lnTo>
                    <a:pt x="2406" y="2174"/>
                  </a:lnTo>
                  <a:lnTo>
                    <a:pt x="2409" y="2186"/>
                  </a:lnTo>
                  <a:lnTo>
                    <a:pt x="2411" y="2196"/>
                  </a:lnTo>
                  <a:lnTo>
                    <a:pt x="2416" y="2206"/>
                  </a:lnTo>
                  <a:lnTo>
                    <a:pt x="2420" y="2214"/>
                  </a:lnTo>
                  <a:lnTo>
                    <a:pt x="2426" y="2222"/>
                  </a:lnTo>
                  <a:lnTo>
                    <a:pt x="2431" y="2230"/>
                  </a:lnTo>
                  <a:lnTo>
                    <a:pt x="2438" y="2235"/>
                  </a:lnTo>
                  <a:lnTo>
                    <a:pt x="2445" y="2241"/>
                  </a:lnTo>
                  <a:lnTo>
                    <a:pt x="2452" y="2245"/>
                  </a:lnTo>
                  <a:lnTo>
                    <a:pt x="2461" y="2250"/>
                  </a:lnTo>
                  <a:lnTo>
                    <a:pt x="2470" y="2252"/>
                  </a:lnTo>
                  <a:lnTo>
                    <a:pt x="2479" y="2253"/>
                  </a:lnTo>
                  <a:lnTo>
                    <a:pt x="2489" y="2254"/>
                  </a:lnTo>
                  <a:lnTo>
                    <a:pt x="2489" y="2254"/>
                  </a:lnTo>
                  <a:lnTo>
                    <a:pt x="2495" y="2253"/>
                  </a:lnTo>
                  <a:lnTo>
                    <a:pt x="2503" y="2252"/>
                  </a:lnTo>
                  <a:lnTo>
                    <a:pt x="2510" y="2251"/>
                  </a:lnTo>
                  <a:lnTo>
                    <a:pt x="2515" y="2249"/>
                  </a:lnTo>
                  <a:lnTo>
                    <a:pt x="2522" y="2245"/>
                  </a:lnTo>
                  <a:lnTo>
                    <a:pt x="2528" y="2242"/>
                  </a:lnTo>
                  <a:lnTo>
                    <a:pt x="2534" y="2238"/>
                  </a:lnTo>
                  <a:lnTo>
                    <a:pt x="2539" y="2232"/>
                  </a:lnTo>
                  <a:lnTo>
                    <a:pt x="2539" y="2249"/>
                  </a:lnTo>
                  <a:lnTo>
                    <a:pt x="2595" y="2249"/>
                  </a:lnTo>
                  <a:lnTo>
                    <a:pt x="2595" y="1934"/>
                  </a:lnTo>
                  <a:lnTo>
                    <a:pt x="2539" y="1962"/>
                  </a:lnTo>
                  <a:lnTo>
                    <a:pt x="2539" y="2042"/>
                  </a:lnTo>
                  <a:close/>
                  <a:moveTo>
                    <a:pt x="2501" y="2203"/>
                  </a:moveTo>
                  <a:lnTo>
                    <a:pt x="2501" y="2203"/>
                  </a:lnTo>
                  <a:lnTo>
                    <a:pt x="2493" y="2202"/>
                  </a:lnTo>
                  <a:lnTo>
                    <a:pt x="2487" y="2200"/>
                  </a:lnTo>
                  <a:lnTo>
                    <a:pt x="2479" y="2197"/>
                  </a:lnTo>
                  <a:lnTo>
                    <a:pt x="2472" y="2190"/>
                  </a:lnTo>
                  <a:lnTo>
                    <a:pt x="2467" y="2181"/>
                  </a:lnTo>
                  <a:lnTo>
                    <a:pt x="2462" y="2169"/>
                  </a:lnTo>
                  <a:lnTo>
                    <a:pt x="2460" y="2154"/>
                  </a:lnTo>
                  <a:lnTo>
                    <a:pt x="2459" y="2134"/>
                  </a:lnTo>
                  <a:lnTo>
                    <a:pt x="2459" y="2134"/>
                  </a:lnTo>
                  <a:lnTo>
                    <a:pt x="2460" y="2117"/>
                  </a:lnTo>
                  <a:lnTo>
                    <a:pt x="2462" y="2103"/>
                  </a:lnTo>
                  <a:lnTo>
                    <a:pt x="2467" y="2092"/>
                  </a:lnTo>
                  <a:lnTo>
                    <a:pt x="2472" y="2084"/>
                  </a:lnTo>
                  <a:lnTo>
                    <a:pt x="2479" y="2079"/>
                  </a:lnTo>
                  <a:lnTo>
                    <a:pt x="2485" y="2074"/>
                  </a:lnTo>
                  <a:lnTo>
                    <a:pt x="2493" y="2073"/>
                  </a:lnTo>
                  <a:lnTo>
                    <a:pt x="2500" y="2072"/>
                  </a:lnTo>
                  <a:lnTo>
                    <a:pt x="2500" y="2072"/>
                  </a:lnTo>
                  <a:lnTo>
                    <a:pt x="2507" y="2073"/>
                  </a:lnTo>
                  <a:lnTo>
                    <a:pt x="2514" y="2074"/>
                  </a:lnTo>
                  <a:lnTo>
                    <a:pt x="2520" y="2076"/>
                  </a:lnTo>
                  <a:lnTo>
                    <a:pt x="2525" y="2080"/>
                  </a:lnTo>
                  <a:lnTo>
                    <a:pt x="2530" y="2083"/>
                  </a:lnTo>
                  <a:lnTo>
                    <a:pt x="2534" y="2086"/>
                  </a:lnTo>
                  <a:lnTo>
                    <a:pt x="2539" y="2094"/>
                  </a:lnTo>
                  <a:lnTo>
                    <a:pt x="2539" y="2181"/>
                  </a:lnTo>
                  <a:lnTo>
                    <a:pt x="2539" y="2181"/>
                  </a:lnTo>
                  <a:lnTo>
                    <a:pt x="2533" y="2189"/>
                  </a:lnTo>
                  <a:lnTo>
                    <a:pt x="2525" y="2196"/>
                  </a:lnTo>
                  <a:lnTo>
                    <a:pt x="2520" y="2199"/>
                  </a:lnTo>
                  <a:lnTo>
                    <a:pt x="2514" y="2201"/>
                  </a:lnTo>
                  <a:lnTo>
                    <a:pt x="2507" y="2202"/>
                  </a:lnTo>
                  <a:lnTo>
                    <a:pt x="2501" y="2203"/>
                  </a:lnTo>
                  <a:lnTo>
                    <a:pt x="2501" y="2203"/>
                  </a:lnTo>
                  <a:close/>
                  <a:moveTo>
                    <a:pt x="672" y="2089"/>
                  </a:moveTo>
                  <a:lnTo>
                    <a:pt x="672" y="2089"/>
                  </a:lnTo>
                  <a:lnTo>
                    <a:pt x="664" y="2084"/>
                  </a:lnTo>
                  <a:lnTo>
                    <a:pt x="656" y="2080"/>
                  </a:lnTo>
                  <a:lnTo>
                    <a:pt x="646" y="2078"/>
                  </a:lnTo>
                  <a:lnTo>
                    <a:pt x="636" y="2076"/>
                  </a:lnTo>
                  <a:lnTo>
                    <a:pt x="636" y="2076"/>
                  </a:lnTo>
                  <a:lnTo>
                    <a:pt x="627" y="2078"/>
                  </a:lnTo>
                  <a:lnTo>
                    <a:pt x="618" y="2080"/>
                  </a:lnTo>
                  <a:lnTo>
                    <a:pt x="611" y="2084"/>
                  </a:lnTo>
                  <a:lnTo>
                    <a:pt x="606" y="2090"/>
                  </a:lnTo>
                  <a:lnTo>
                    <a:pt x="601" y="2096"/>
                  </a:lnTo>
                  <a:lnTo>
                    <a:pt x="599" y="2105"/>
                  </a:lnTo>
                  <a:lnTo>
                    <a:pt x="597" y="2116"/>
                  </a:lnTo>
                  <a:lnTo>
                    <a:pt x="596" y="2128"/>
                  </a:lnTo>
                  <a:lnTo>
                    <a:pt x="596" y="2249"/>
                  </a:lnTo>
                  <a:lnTo>
                    <a:pt x="542" y="2249"/>
                  </a:lnTo>
                  <a:lnTo>
                    <a:pt x="542" y="2027"/>
                  </a:lnTo>
                  <a:lnTo>
                    <a:pt x="596" y="2027"/>
                  </a:lnTo>
                  <a:lnTo>
                    <a:pt x="596" y="2046"/>
                  </a:lnTo>
                  <a:lnTo>
                    <a:pt x="596" y="2046"/>
                  </a:lnTo>
                  <a:lnTo>
                    <a:pt x="601" y="2040"/>
                  </a:lnTo>
                  <a:lnTo>
                    <a:pt x="607" y="2035"/>
                  </a:lnTo>
                  <a:lnTo>
                    <a:pt x="613" y="2031"/>
                  </a:lnTo>
                  <a:lnTo>
                    <a:pt x="619" y="2028"/>
                  </a:lnTo>
                  <a:lnTo>
                    <a:pt x="625" y="2025"/>
                  </a:lnTo>
                  <a:lnTo>
                    <a:pt x="631" y="2024"/>
                  </a:lnTo>
                  <a:lnTo>
                    <a:pt x="639" y="2022"/>
                  </a:lnTo>
                  <a:lnTo>
                    <a:pt x="646" y="2021"/>
                  </a:lnTo>
                  <a:lnTo>
                    <a:pt x="646" y="2021"/>
                  </a:lnTo>
                  <a:lnTo>
                    <a:pt x="657" y="2022"/>
                  </a:lnTo>
                  <a:lnTo>
                    <a:pt x="668" y="2026"/>
                  </a:lnTo>
                  <a:lnTo>
                    <a:pt x="679" y="2030"/>
                  </a:lnTo>
                  <a:lnTo>
                    <a:pt x="688" y="2036"/>
                  </a:lnTo>
                  <a:lnTo>
                    <a:pt x="672" y="2089"/>
                  </a:lnTo>
                  <a:close/>
                  <a:moveTo>
                    <a:pt x="241" y="2027"/>
                  </a:moveTo>
                  <a:lnTo>
                    <a:pt x="295" y="2027"/>
                  </a:lnTo>
                  <a:lnTo>
                    <a:pt x="232" y="2249"/>
                  </a:lnTo>
                  <a:lnTo>
                    <a:pt x="184" y="2249"/>
                  </a:lnTo>
                  <a:lnTo>
                    <a:pt x="160" y="2157"/>
                  </a:lnTo>
                  <a:lnTo>
                    <a:pt x="160" y="2157"/>
                  </a:lnTo>
                  <a:lnTo>
                    <a:pt x="148" y="2108"/>
                  </a:lnTo>
                  <a:lnTo>
                    <a:pt x="148" y="2108"/>
                  </a:lnTo>
                  <a:lnTo>
                    <a:pt x="142" y="2132"/>
                  </a:lnTo>
                  <a:lnTo>
                    <a:pt x="136" y="2158"/>
                  </a:lnTo>
                  <a:lnTo>
                    <a:pt x="110" y="2249"/>
                  </a:lnTo>
                  <a:lnTo>
                    <a:pt x="63" y="2249"/>
                  </a:lnTo>
                  <a:lnTo>
                    <a:pt x="63" y="2247"/>
                  </a:lnTo>
                  <a:lnTo>
                    <a:pt x="0" y="2027"/>
                  </a:lnTo>
                  <a:lnTo>
                    <a:pt x="57" y="2027"/>
                  </a:lnTo>
                  <a:lnTo>
                    <a:pt x="77" y="2110"/>
                  </a:lnTo>
                  <a:lnTo>
                    <a:pt x="77" y="2110"/>
                  </a:lnTo>
                  <a:lnTo>
                    <a:pt x="83" y="2136"/>
                  </a:lnTo>
                  <a:lnTo>
                    <a:pt x="88" y="2164"/>
                  </a:lnTo>
                  <a:lnTo>
                    <a:pt x="88" y="2164"/>
                  </a:lnTo>
                  <a:lnTo>
                    <a:pt x="95" y="2136"/>
                  </a:lnTo>
                  <a:lnTo>
                    <a:pt x="102" y="2108"/>
                  </a:lnTo>
                  <a:lnTo>
                    <a:pt x="125" y="2027"/>
                  </a:lnTo>
                  <a:lnTo>
                    <a:pt x="172" y="2027"/>
                  </a:lnTo>
                  <a:lnTo>
                    <a:pt x="195" y="2108"/>
                  </a:lnTo>
                  <a:lnTo>
                    <a:pt x="195" y="2108"/>
                  </a:lnTo>
                  <a:lnTo>
                    <a:pt x="202" y="2135"/>
                  </a:lnTo>
                  <a:lnTo>
                    <a:pt x="209" y="2165"/>
                  </a:lnTo>
                  <a:lnTo>
                    <a:pt x="209" y="2165"/>
                  </a:lnTo>
                  <a:lnTo>
                    <a:pt x="213" y="2139"/>
                  </a:lnTo>
                  <a:lnTo>
                    <a:pt x="220" y="2108"/>
                  </a:lnTo>
                  <a:lnTo>
                    <a:pt x="241" y="2027"/>
                  </a:lnTo>
                  <a:close/>
                  <a:moveTo>
                    <a:pt x="406" y="2021"/>
                  </a:moveTo>
                  <a:lnTo>
                    <a:pt x="406" y="2021"/>
                  </a:lnTo>
                  <a:lnTo>
                    <a:pt x="396" y="2022"/>
                  </a:lnTo>
                  <a:lnTo>
                    <a:pt x="385" y="2024"/>
                  </a:lnTo>
                  <a:lnTo>
                    <a:pt x="375" y="2027"/>
                  </a:lnTo>
                  <a:lnTo>
                    <a:pt x="366" y="2030"/>
                  </a:lnTo>
                  <a:lnTo>
                    <a:pt x="358" y="2035"/>
                  </a:lnTo>
                  <a:lnTo>
                    <a:pt x="349" y="2040"/>
                  </a:lnTo>
                  <a:lnTo>
                    <a:pt x="341" y="2047"/>
                  </a:lnTo>
                  <a:lnTo>
                    <a:pt x="334" y="2054"/>
                  </a:lnTo>
                  <a:lnTo>
                    <a:pt x="328" y="2062"/>
                  </a:lnTo>
                  <a:lnTo>
                    <a:pt x="322" y="2071"/>
                  </a:lnTo>
                  <a:lnTo>
                    <a:pt x="317" y="2081"/>
                  </a:lnTo>
                  <a:lnTo>
                    <a:pt x="313" y="2091"/>
                  </a:lnTo>
                  <a:lnTo>
                    <a:pt x="310" y="2102"/>
                  </a:lnTo>
                  <a:lnTo>
                    <a:pt x="308" y="2113"/>
                  </a:lnTo>
                  <a:lnTo>
                    <a:pt x="306" y="2125"/>
                  </a:lnTo>
                  <a:lnTo>
                    <a:pt x="306" y="2138"/>
                  </a:lnTo>
                  <a:lnTo>
                    <a:pt x="306" y="2138"/>
                  </a:lnTo>
                  <a:lnTo>
                    <a:pt x="306" y="2150"/>
                  </a:lnTo>
                  <a:lnTo>
                    <a:pt x="308" y="2163"/>
                  </a:lnTo>
                  <a:lnTo>
                    <a:pt x="310" y="2174"/>
                  </a:lnTo>
                  <a:lnTo>
                    <a:pt x="313" y="2185"/>
                  </a:lnTo>
                  <a:lnTo>
                    <a:pt x="317" y="2194"/>
                  </a:lnTo>
                  <a:lnTo>
                    <a:pt x="322" y="2204"/>
                  </a:lnTo>
                  <a:lnTo>
                    <a:pt x="328" y="2213"/>
                  </a:lnTo>
                  <a:lnTo>
                    <a:pt x="334" y="2221"/>
                  </a:lnTo>
                  <a:lnTo>
                    <a:pt x="341" y="2229"/>
                  </a:lnTo>
                  <a:lnTo>
                    <a:pt x="349" y="2235"/>
                  </a:lnTo>
                  <a:lnTo>
                    <a:pt x="358" y="2241"/>
                  </a:lnTo>
                  <a:lnTo>
                    <a:pt x="366" y="2245"/>
                  </a:lnTo>
                  <a:lnTo>
                    <a:pt x="375" y="2249"/>
                  </a:lnTo>
                  <a:lnTo>
                    <a:pt x="385" y="2252"/>
                  </a:lnTo>
                  <a:lnTo>
                    <a:pt x="396" y="2253"/>
                  </a:lnTo>
                  <a:lnTo>
                    <a:pt x="406" y="2254"/>
                  </a:lnTo>
                  <a:lnTo>
                    <a:pt x="406" y="2254"/>
                  </a:lnTo>
                  <a:lnTo>
                    <a:pt x="417" y="2253"/>
                  </a:lnTo>
                  <a:lnTo>
                    <a:pt x="428" y="2252"/>
                  </a:lnTo>
                  <a:lnTo>
                    <a:pt x="438" y="2249"/>
                  </a:lnTo>
                  <a:lnTo>
                    <a:pt x="447" y="2245"/>
                  </a:lnTo>
                  <a:lnTo>
                    <a:pt x="456" y="2241"/>
                  </a:lnTo>
                  <a:lnTo>
                    <a:pt x="465" y="2235"/>
                  </a:lnTo>
                  <a:lnTo>
                    <a:pt x="472" y="2229"/>
                  </a:lnTo>
                  <a:lnTo>
                    <a:pt x="479" y="2221"/>
                  </a:lnTo>
                  <a:lnTo>
                    <a:pt x="486" y="2213"/>
                  </a:lnTo>
                  <a:lnTo>
                    <a:pt x="491" y="2204"/>
                  </a:lnTo>
                  <a:lnTo>
                    <a:pt x="496" y="2194"/>
                  </a:lnTo>
                  <a:lnTo>
                    <a:pt x="500" y="2185"/>
                  </a:lnTo>
                  <a:lnTo>
                    <a:pt x="503" y="2174"/>
                  </a:lnTo>
                  <a:lnTo>
                    <a:pt x="505" y="2163"/>
                  </a:lnTo>
                  <a:lnTo>
                    <a:pt x="508" y="2150"/>
                  </a:lnTo>
                  <a:lnTo>
                    <a:pt x="508" y="2138"/>
                  </a:lnTo>
                  <a:lnTo>
                    <a:pt x="508" y="2138"/>
                  </a:lnTo>
                  <a:lnTo>
                    <a:pt x="508" y="2125"/>
                  </a:lnTo>
                  <a:lnTo>
                    <a:pt x="505" y="2113"/>
                  </a:lnTo>
                  <a:lnTo>
                    <a:pt x="503" y="2102"/>
                  </a:lnTo>
                  <a:lnTo>
                    <a:pt x="500" y="2091"/>
                  </a:lnTo>
                  <a:lnTo>
                    <a:pt x="496" y="2081"/>
                  </a:lnTo>
                  <a:lnTo>
                    <a:pt x="491" y="2071"/>
                  </a:lnTo>
                  <a:lnTo>
                    <a:pt x="486" y="2062"/>
                  </a:lnTo>
                  <a:lnTo>
                    <a:pt x="479" y="2054"/>
                  </a:lnTo>
                  <a:lnTo>
                    <a:pt x="472" y="2047"/>
                  </a:lnTo>
                  <a:lnTo>
                    <a:pt x="465" y="2040"/>
                  </a:lnTo>
                  <a:lnTo>
                    <a:pt x="456" y="2035"/>
                  </a:lnTo>
                  <a:lnTo>
                    <a:pt x="447" y="2030"/>
                  </a:lnTo>
                  <a:lnTo>
                    <a:pt x="438" y="2027"/>
                  </a:lnTo>
                  <a:lnTo>
                    <a:pt x="428" y="2024"/>
                  </a:lnTo>
                  <a:lnTo>
                    <a:pt x="417" y="2022"/>
                  </a:lnTo>
                  <a:lnTo>
                    <a:pt x="406" y="2021"/>
                  </a:lnTo>
                  <a:lnTo>
                    <a:pt x="406" y="2021"/>
                  </a:lnTo>
                  <a:close/>
                  <a:moveTo>
                    <a:pt x="406" y="2202"/>
                  </a:moveTo>
                  <a:lnTo>
                    <a:pt x="406" y="2202"/>
                  </a:lnTo>
                  <a:lnTo>
                    <a:pt x="396" y="2201"/>
                  </a:lnTo>
                  <a:lnTo>
                    <a:pt x="387" y="2198"/>
                  </a:lnTo>
                  <a:lnTo>
                    <a:pt x="381" y="2192"/>
                  </a:lnTo>
                  <a:lnTo>
                    <a:pt x="374" y="2185"/>
                  </a:lnTo>
                  <a:lnTo>
                    <a:pt x="369" y="2176"/>
                  </a:lnTo>
                  <a:lnTo>
                    <a:pt x="364" y="2165"/>
                  </a:lnTo>
                  <a:lnTo>
                    <a:pt x="362" y="2151"/>
                  </a:lnTo>
                  <a:lnTo>
                    <a:pt x="362" y="2138"/>
                  </a:lnTo>
                  <a:lnTo>
                    <a:pt x="362" y="2138"/>
                  </a:lnTo>
                  <a:lnTo>
                    <a:pt x="362" y="2124"/>
                  </a:lnTo>
                  <a:lnTo>
                    <a:pt x="364" y="2111"/>
                  </a:lnTo>
                  <a:lnTo>
                    <a:pt x="369" y="2101"/>
                  </a:lnTo>
                  <a:lnTo>
                    <a:pt x="374" y="2091"/>
                  </a:lnTo>
                  <a:lnTo>
                    <a:pt x="381" y="2083"/>
                  </a:lnTo>
                  <a:lnTo>
                    <a:pt x="387" y="2078"/>
                  </a:lnTo>
                  <a:lnTo>
                    <a:pt x="396" y="2074"/>
                  </a:lnTo>
                  <a:lnTo>
                    <a:pt x="406" y="2073"/>
                  </a:lnTo>
                  <a:lnTo>
                    <a:pt x="406" y="2073"/>
                  </a:lnTo>
                  <a:lnTo>
                    <a:pt x="416" y="2074"/>
                  </a:lnTo>
                  <a:lnTo>
                    <a:pt x="425" y="2078"/>
                  </a:lnTo>
                  <a:lnTo>
                    <a:pt x="433" y="2083"/>
                  </a:lnTo>
                  <a:lnTo>
                    <a:pt x="439" y="2091"/>
                  </a:lnTo>
                  <a:lnTo>
                    <a:pt x="445" y="2101"/>
                  </a:lnTo>
                  <a:lnTo>
                    <a:pt x="448" y="2111"/>
                  </a:lnTo>
                  <a:lnTo>
                    <a:pt x="450" y="2124"/>
                  </a:lnTo>
                  <a:lnTo>
                    <a:pt x="451" y="2138"/>
                  </a:lnTo>
                  <a:lnTo>
                    <a:pt x="451" y="2138"/>
                  </a:lnTo>
                  <a:lnTo>
                    <a:pt x="450" y="2151"/>
                  </a:lnTo>
                  <a:lnTo>
                    <a:pt x="448" y="2165"/>
                  </a:lnTo>
                  <a:lnTo>
                    <a:pt x="445" y="2176"/>
                  </a:lnTo>
                  <a:lnTo>
                    <a:pt x="439" y="2185"/>
                  </a:lnTo>
                  <a:lnTo>
                    <a:pt x="433" y="2192"/>
                  </a:lnTo>
                  <a:lnTo>
                    <a:pt x="425" y="2198"/>
                  </a:lnTo>
                  <a:lnTo>
                    <a:pt x="416" y="2201"/>
                  </a:lnTo>
                  <a:lnTo>
                    <a:pt x="406" y="2202"/>
                  </a:lnTo>
                  <a:lnTo>
                    <a:pt x="406" y="2202"/>
                  </a:lnTo>
                  <a:close/>
                  <a:moveTo>
                    <a:pt x="2269" y="2089"/>
                  </a:moveTo>
                  <a:lnTo>
                    <a:pt x="2269" y="2089"/>
                  </a:lnTo>
                  <a:lnTo>
                    <a:pt x="2260" y="2084"/>
                  </a:lnTo>
                  <a:lnTo>
                    <a:pt x="2251" y="2080"/>
                  </a:lnTo>
                  <a:lnTo>
                    <a:pt x="2242" y="2078"/>
                  </a:lnTo>
                  <a:lnTo>
                    <a:pt x="2233" y="2076"/>
                  </a:lnTo>
                  <a:lnTo>
                    <a:pt x="2233" y="2076"/>
                  </a:lnTo>
                  <a:lnTo>
                    <a:pt x="2223" y="2078"/>
                  </a:lnTo>
                  <a:lnTo>
                    <a:pt x="2215" y="2080"/>
                  </a:lnTo>
                  <a:lnTo>
                    <a:pt x="2208" y="2084"/>
                  </a:lnTo>
                  <a:lnTo>
                    <a:pt x="2203" y="2090"/>
                  </a:lnTo>
                  <a:lnTo>
                    <a:pt x="2198" y="2096"/>
                  </a:lnTo>
                  <a:lnTo>
                    <a:pt x="2195" y="2105"/>
                  </a:lnTo>
                  <a:lnTo>
                    <a:pt x="2193" y="2116"/>
                  </a:lnTo>
                  <a:lnTo>
                    <a:pt x="2193" y="2128"/>
                  </a:lnTo>
                  <a:lnTo>
                    <a:pt x="2193" y="2249"/>
                  </a:lnTo>
                  <a:lnTo>
                    <a:pt x="2138" y="2249"/>
                  </a:lnTo>
                  <a:lnTo>
                    <a:pt x="2138" y="2027"/>
                  </a:lnTo>
                  <a:lnTo>
                    <a:pt x="2193" y="2027"/>
                  </a:lnTo>
                  <a:lnTo>
                    <a:pt x="2193" y="2046"/>
                  </a:lnTo>
                  <a:lnTo>
                    <a:pt x="2193" y="2046"/>
                  </a:lnTo>
                  <a:lnTo>
                    <a:pt x="2197" y="2040"/>
                  </a:lnTo>
                  <a:lnTo>
                    <a:pt x="2203" y="2035"/>
                  </a:lnTo>
                  <a:lnTo>
                    <a:pt x="2208" y="2031"/>
                  </a:lnTo>
                  <a:lnTo>
                    <a:pt x="2215" y="2028"/>
                  </a:lnTo>
                  <a:lnTo>
                    <a:pt x="2222" y="2025"/>
                  </a:lnTo>
                  <a:lnTo>
                    <a:pt x="2228" y="2024"/>
                  </a:lnTo>
                  <a:lnTo>
                    <a:pt x="2235" y="2022"/>
                  </a:lnTo>
                  <a:lnTo>
                    <a:pt x="2242" y="2021"/>
                  </a:lnTo>
                  <a:lnTo>
                    <a:pt x="2242" y="2021"/>
                  </a:lnTo>
                  <a:lnTo>
                    <a:pt x="2253" y="2022"/>
                  </a:lnTo>
                  <a:lnTo>
                    <a:pt x="2264" y="2026"/>
                  </a:lnTo>
                  <a:lnTo>
                    <a:pt x="2275" y="2030"/>
                  </a:lnTo>
                  <a:lnTo>
                    <a:pt x="2283" y="2036"/>
                  </a:lnTo>
                  <a:lnTo>
                    <a:pt x="2269" y="2089"/>
                  </a:lnTo>
                  <a:close/>
                  <a:moveTo>
                    <a:pt x="1836" y="2027"/>
                  </a:moveTo>
                  <a:lnTo>
                    <a:pt x="1891" y="2027"/>
                  </a:lnTo>
                  <a:lnTo>
                    <a:pt x="1828" y="2249"/>
                  </a:lnTo>
                  <a:lnTo>
                    <a:pt x="1780" y="2249"/>
                  </a:lnTo>
                  <a:lnTo>
                    <a:pt x="1756" y="2157"/>
                  </a:lnTo>
                  <a:lnTo>
                    <a:pt x="1756" y="2157"/>
                  </a:lnTo>
                  <a:lnTo>
                    <a:pt x="1744" y="2108"/>
                  </a:lnTo>
                  <a:lnTo>
                    <a:pt x="1744" y="2108"/>
                  </a:lnTo>
                  <a:lnTo>
                    <a:pt x="1738" y="2132"/>
                  </a:lnTo>
                  <a:lnTo>
                    <a:pt x="1732" y="2158"/>
                  </a:lnTo>
                  <a:lnTo>
                    <a:pt x="1707" y="2249"/>
                  </a:lnTo>
                  <a:lnTo>
                    <a:pt x="1660" y="2249"/>
                  </a:lnTo>
                  <a:lnTo>
                    <a:pt x="1659" y="2247"/>
                  </a:lnTo>
                  <a:lnTo>
                    <a:pt x="1597" y="2027"/>
                  </a:lnTo>
                  <a:lnTo>
                    <a:pt x="1653" y="2027"/>
                  </a:lnTo>
                  <a:lnTo>
                    <a:pt x="1674" y="2110"/>
                  </a:lnTo>
                  <a:lnTo>
                    <a:pt x="1674" y="2110"/>
                  </a:lnTo>
                  <a:lnTo>
                    <a:pt x="1680" y="2136"/>
                  </a:lnTo>
                  <a:lnTo>
                    <a:pt x="1685" y="2164"/>
                  </a:lnTo>
                  <a:lnTo>
                    <a:pt x="1685" y="2164"/>
                  </a:lnTo>
                  <a:lnTo>
                    <a:pt x="1691" y="2136"/>
                  </a:lnTo>
                  <a:lnTo>
                    <a:pt x="1699" y="2108"/>
                  </a:lnTo>
                  <a:lnTo>
                    <a:pt x="1722" y="2027"/>
                  </a:lnTo>
                  <a:lnTo>
                    <a:pt x="1768" y="2027"/>
                  </a:lnTo>
                  <a:lnTo>
                    <a:pt x="1791" y="2108"/>
                  </a:lnTo>
                  <a:lnTo>
                    <a:pt x="1791" y="2108"/>
                  </a:lnTo>
                  <a:lnTo>
                    <a:pt x="1798" y="2135"/>
                  </a:lnTo>
                  <a:lnTo>
                    <a:pt x="1804" y="2165"/>
                  </a:lnTo>
                  <a:lnTo>
                    <a:pt x="1804" y="2165"/>
                  </a:lnTo>
                  <a:lnTo>
                    <a:pt x="1810" y="2139"/>
                  </a:lnTo>
                  <a:lnTo>
                    <a:pt x="1817" y="2108"/>
                  </a:lnTo>
                  <a:lnTo>
                    <a:pt x="1836" y="2027"/>
                  </a:lnTo>
                  <a:close/>
                  <a:moveTo>
                    <a:pt x="2002" y="2021"/>
                  </a:moveTo>
                  <a:lnTo>
                    <a:pt x="2002" y="2021"/>
                  </a:lnTo>
                  <a:lnTo>
                    <a:pt x="1992" y="2022"/>
                  </a:lnTo>
                  <a:lnTo>
                    <a:pt x="1981" y="2024"/>
                  </a:lnTo>
                  <a:lnTo>
                    <a:pt x="1971" y="2027"/>
                  </a:lnTo>
                  <a:lnTo>
                    <a:pt x="1962" y="2030"/>
                  </a:lnTo>
                  <a:lnTo>
                    <a:pt x="1953" y="2035"/>
                  </a:lnTo>
                  <a:lnTo>
                    <a:pt x="1945" y="2041"/>
                  </a:lnTo>
                  <a:lnTo>
                    <a:pt x="1937" y="2047"/>
                  </a:lnTo>
                  <a:lnTo>
                    <a:pt x="1930" y="2054"/>
                  </a:lnTo>
                  <a:lnTo>
                    <a:pt x="1924" y="2062"/>
                  </a:lnTo>
                  <a:lnTo>
                    <a:pt x="1918" y="2071"/>
                  </a:lnTo>
                  <a:lnTo>
                    <a:pt x="1913" y="2081"/>
                  </a:lnTo>
                  <a:lnTo>
                    <a:pt x="1909" y="2091"/>
                  </a:lnTo>
                  <a:lnTo>
                    <a:pt x="1906" y="2102"/>
                  </a:lnTo>
                  <a:lnTo>
                    <a:pt x="1903" y="2114"/>
                  </a:lnTo>
                  <a:lnTo>
                    <a:pt x="1902" y="2125"/>
                  </a:lnTo>
                  <a:lnTo>
                    <a:pt x="1902" y="2138"/>
                  </a:lnTo>
                  <a:lnTo>
                    <a:pt x="1902" y="2138"/>
                  </a:lnTo>
                  <a:lnTo>
                    <a:pt x="1902" y="2150"/>
                  </a:lnTo>
                  <a:lnTo>
                    <a:pt x="1903" y="2163"/>
                  </a:lnTo>
                  <a:lnTo>
                    <a:pt x="1906" y="2174"/>
                  </a:lnTo>
                  <a:lnTo>
                    <a:pt x="1909" y="2185"/>
                  </a:lnTo>
                  <a:lnTo>
                    <a:pt x="1913" y="2194"/>
                  </a:lnTo>
                  <a:lnTo>
                    <a:pt x="1918" y="2204"/>
                  </a:lnTo>
                  <a:lnTo>
                    <a:pt x="1924" y="2213"/>
                  </a:lnTo>
                  <a:lnTo>
                    <a:pt x="1930" y="2221"/>
                  </a:lnTo>
                  <a:lnTo>
                    <a:pt x="1937" y="2229"/>
                  </a:lnTo>
                  <a:lnTo>
                    <a:pt x="1945" y="2235"/>
                  </a:lnTo>
                  <a:lnTo>
                    <a:pt x="1953" y="2241"/>
                  </a:lnTo>
                  <a:lnTo>
                    <a:pt x="1962" y="2245"/>
                  </a:lnTo>
                  <a:lnTo>
                    <a:pt x="1971" y="2249"/>
                  </a:lnTo>
                  <a:lnTo>
                    <a:pt x="1981" y="2252"/>
                  </a:lnTo>
                  <a:lnTo>
                    <a:pt x="1992" y="2253"/>
                  </a:lnTo>
                  <a:lnTo>
                    <a:pt x="2002" y="2254"/>
                  </a:lnTo>
                  <a:lnTo>
                    <a:pt x="2002" y="2254"/>
                  </a:lnTo>
                  <a:lnTo>
                    <a:pt x="2013" y="2253"/>
                  </a:lnTo>
                  <a:lnTo>
                    <a:pt x="2024" y="2252"/>
                  </a:lnTo>
                  <a:lnTo>
                    <a:pt x="2034" y="2249"/>
                  </a:lnTo>
                  <a:lnTo>
                    <a:pt x="2043" y="2245"/>
                  </a:lnTo>
                  <a:lnTo>
                    <a:pt x="2052" y="2241"/>
                  </a:lnTo>
                  <a:lnTo>
                    <a:pt x="2061" y="2235"/>
                  </a:lnTo>
                  <a:lnTo>
                    <a:pt x="2068" y="2229"/>
                  </a:lnTo>
                  <a:lnTo>
                    <a:pt x="2075" y="2221"/>
                  </a:lnTo>
                  <a:lnTo>
                    <a:pt x="2081" y="2213"/>
                  </a:lnTo>
                  <a:lnTo>
                    <a:pt x="2087" y="2204"/>
                  </a:lnTo>
                  <a:lnTo>
                    <a:pt x="2091" y="2194"/>
                  </a:lnTo>
                  <a:lnTo>
                    <a:pt x="2096" y="2185"/>
                  </a:lnTo>
                  <a:lnTo>
                    <a:pt x="2099" y="2174"/>
                  </a:lnTo>
                  <a:lnTo>
                    <a:pt x="2101" y="2163"/>
                  </a:lnTo>
                  <a:lnTo>
                    <a:pt x="2104" y="2150"/>
                  </a:lnTo>
                  <a:lnTo>
                    <a:pt x="2104" y="2138"/>
                  </a:lnTo>
                  <a:lnTo>
                    <a:pt x="2104" y="2138"/>
                  </a:lnTo>
                  <a:lnTo>
                    <a:pt x="2104" y="2125"/>
                  </a:lnTo>
                  <a:lnTo>
                    <a:pt x="2101" y="2114"/>
                  </a:lnTo>
                  <a:lnTo>
                    <a:pt x="2099" y="2102"/>
                  </a:lnTo>
                  <a:lnTo>
                    <a:pt x="2096" y="2091"/>
                  </a:lnTo>
                  <a:lnTo>
                    <a:pt x="2091" y="2081"/>
                  </a:lnTo>
                  <a:lnTo>
                    <a:pt x="2087" y="2071"/>
                  </a:lnTo>
                  <a:lnTo>
                    <a:pt x="2081" y="2062"/>
                  </a:lnTo>
                  <a:lnTo>
                    <a:pt x="2075" y="2054"/>
                  </a:lnTo>
                  <a:lnTo>
                    <a:pt x="2068" y="2047"/>
                  </a:lnTo>
                  <a:lnTo>
                    <a:pt x="2061" y="2041"/>
                  </a:lnTo>
                  <a:lnTo>
                    <a:pt x="2052" y="2035"/>
                  </a:lnTo>
                  <a:lnTo>
                    <a:pt x="2043" y="2030"/>
                  </a:lnTo>
                  <a:lnTo>
                    <a:pt x="2034" y="2027"/>
                  </a:lnTo>
                  <a:lnTo>
                    <a:pt x="2024" y="2024"/>
                  </a:lnTo>
                  <a:lnTo>
                    <a:pt x="2013" y="2022"/>
                  </a:lnTo>
                  <a:lnTo>
                    <a:pt x="2002" y="2021"/>
                  </a:lnTo>
                  <a:lnTo>
                    <a:pt x="2002" y="2021"/>
                  </a:lnTo>
                  <a:close/>
                  <a:moveTo>
                    <a:pt x="2002" y="2202"/>
                  </a:moveTo>
                  <a:lnTo>
                    <a:pt x="2002" y="2202"/>
                  </a:lnTo>
                  <a:lnTo>
                    <a:pt x="1992" y="2201"/>
                  </a:lnTo>
                  <a:lnTo>
                    <a:pt x="1984" y="2198"/>
                  </a:lnTo>
                  <a:lnTo>
                    <a:pt x="1977" y="2192"/>
                  </a:lnTo>
                  <a:lnTo>
                    <a:pt x="1970" y="2185"/>
                  </a:lnTo>
                  <a:lnTo>
                    <a:pt x="1964" y="2176"/>
                  </a:lnTo>
                  <a:lnTo>
                    <a:pt x="1960" y="2165"/>
                  </a:lnTo>
                  <a:lnTo>
                    <a:pt x="1958" y="2151"/>
                  </a:lnTo>
                  <a:lnTo>
                    <a:pt x="1958" y="2138"/>
                  </a:lnTo>
                  <a:lnTo>
                    <a:pt x="1958" y="2138"/>
                  </a:lnTo>
                  <a:lnTo>
                    <a:pt x="1958" y="2124"/>
                  </a:lnTo>
                  <a:lnTo>
                    <a:pt x="1960" y="2112"/>
                  </a:lnTo>
                  <a:lnTo>
                    <a:pt x="1964" y="2101"/>
                  </a:lnTo>
                  <a:lnTo>
                    <a:pt x="1970" y="2091"/>
                  </a:lnTo>
                  <a:lnTo>
                    <a:pt x="1977" y="2083"/>
                  </a:lnTo>
                  <a:lnTo>
                    <a:pt x="1984" y="2078"/>
                  </a:lnTo>
                  <a:lnTo>
                    <a:pt x="1992" y="2074"/>
                  </a:lnTo>
                  <a:lnTo>
                    <a:pt x="2002" y="2073"/>
                  </a:lnTo>
                  <a:lnTo>
                    <a:pt x="2002" y="2073"/>
                  </a:lnTo>
                  <a:lnTo>
                    <a:pt x="2012" y="2074"/>
                  </a:lnTo>
                  <a:lnTo>
                    <a:pt x="2021" y="2078"/>
                  </a:lnTo>
                  <a:lnTo>
                    <a:pt x="2029" y="2083"/>
                  </a:lnTo>
                  <a:lnTo>
                    <a:pt x="2035" y="2091"/>
                  </a:lnTo>
                  <a:lnTo>
                    <a:pt x="2041" y="2101"/>
                  </a:lnTo>
                  <a:lnTo>
                    <a:pt x="2044" y="2112"/>
                  </a:lnTo>
                  <a:lnTo>
                    <a:pt x="2046" y="2124"/>
                  </a:lnTo>
                  <a:lnTo>
                    <a:pt x="2047" y="2138"/>
                  </a:lnTo>
                  <a:lnTo>
                    <a:pt x="2047" y="2138"/>
                  </a:lnTo>
                  <a:lnTo>
                    <a:pt x="2046" y="2151"/>
                  </a:lnTo>
                  <a:lnTo>
                    <a:pt x="2044" y="2165"/>
                  </a:lnTo>
                  <a:lnTo>
                    <a:pt x="2041" y="2176"/>
                  </a:lnTo>
                  <a:lnTo>
                    <a:pt x="2035" y="2185"/>
                  </a:lnTo>
                  <a:lnTo>
                    <a:pt x="2029" y="2192"/>
                  </a:lnTo>
                  <a:lnTo>
                    <a:pt x="2021" y="2198"/>
                  </a:lnTo>
                  <a:lnTo>
                    <a:pt x="2012" y="2201"/>
                  </a:lnTo>
                  <a:lnTo>
                    <a:pt x="2002" y="2202"/>
                  </a:lnTo>
                  <a:lnTo>
                    <a:pt x="2002" y="2202"/>
                  </a:lnTo>
                  <a:close/>
                  <a:moveTo>
                    <a:pt x="837" y="2100"/>
                  </a:moveTo>
                  <a:lnTo>
                    <a:pt x="904" y="2249"/>
                  </a:lnTo>
                  <a:lnTo>
                    <a:pt x="843" y="2249"/>
                  </a:lnTo>
                  <a:lnTo>
                    <a:pt x="797" y="2146"/>
                  </a:lnTo>
                  <a:lnTo>
                    <a:pt x="767" y="2182"/>
                  </a:lnTo>
                  <a:lnTo>
                    <a:pt x="767" y="2249"/>
                  </a:lnTo>
                  <a:lnTo>
                    <a:pt x="713" y="2249"/>
                  </a:lnTo>
                  <a:lnTo>
                    <a:pt x="713" y="1962"/>
                  </a:lnTo>
                  <a:lnTo>
                    <a:pt x="767" y="1934"/>
                  </a:lnTo>
                  <a:lnTo>
                    <a:pt x="767" y="2112"/>
                  </a:lnTo>
                  <a:lnTo>
                    <a:pt x="767" y="2112"/>
                  </a:lnTo>
                  <a:lnTo>
                    <a:pt x="788" y="2083"/>
                  </a:lnTo>
                  <a:lnTo>
                    <a:pt x="832" y="2027"/>
                  </a:lnTo>
                  <a:lnTo>
                    <a:pt x="896" y="2027"/>
                  </a:lnTo>
                  <a:lnTo>
                    <a:pt x="837" y="2100"/>
                  </a:lnTo>
                  <a:close/>
                  <a:moveTo>
                    <a:pt x="1097" y="2249"/>
                  </a:moveTo>
                  <a:lnTo>
                    <a:pt x="1042" y="2249"/>
                  </a:lnTo>
                  <a:lnTo>
                    <a:pt x="1042" y="2027"/>
                  </a:lnTo>
                  <a:lnTo>
                    <a:pt x="1097" y="2027"/>
                  </a:lnTo>
                  <a:lnTo>
                    <a:pt x="1097" y="2046"/>
                  </a:lnTo>
                  <a:lnTo>
                    <a:pt x="1097" y="2046"/>
                  </a:lnTo>
                  <a:lnTo>
                    <a:pt x="1103" y="2040"/>
                  </a:lnTo>
                  <a:lnTo>
                    <a:pt x="1108" y="2036"/>
                  </a:lnTo>
                  <a:lnTo>
                    <a:pt x="1115" y="2031"/>
                  </a:lnTo>
                  <a:lnTo>
                    <a:pt x="1121" y="2028"/>
                  </a:lnTo>
                  <a:lnTo>
                    <a:pt x="1129" y="2026"/>
                  </a:lnTo>
                  <a:lnTo>
                    <a:pt x="1137" y="2024"/>
                  </a:lnTo>
                  <a:lnTo>
                    <a:pt x="1144" y="2022"/>
                  </a:lnTo>
                  <a:lnTo>
                    <a:pt x="1153" y="2021"/>
                  </a:lnTo>
                  <a:lnTo>
                    <a:pt x="1153" y="2021"/>
                  </a:lnTo>
                  <a:lnTo>
                    <a:pt x="1163" y="2022"/>
                  </a:lnTo>
                  <a:lnTo>
                    <a:pt x="1172" y="2024"/>
                  </a:lnTo>
                  <a:lnTo>
                    <a:pt x="1180" y="2026"/>
                  </a:lnTo>
                  <a:lnTo>
                    <a:pt x="1189" y="2028"/>
                  </a:lnTo>
                  <a:lnTo>
                    <a:pt x="1195" y="2032"/>
                  </a:lnTo>
                  <a:lnTo>
                    <a:pt x="1202" y="2037"/>
                  </a:lnTo>
                  <a:lnTo>
                    <a:pt x="1208" y="2041"/>
                  </a:lnTo>
                  <a:lnTo>
                    <a:pt x="1214" y="2048"/>
                  </a:lnTo>
                  <a:lnTo>
                    <a:pt x="1218" y="2054"/>
                  </a:lnTo>
                  <a:lnTo>
                    <a:pt x="1223" y="2062"/>
                  </a:lnTo>
                  <a:lnTo>
                    <a:pt x="1226" y="2070"/>
                  </a:lnTo>
                  <a:lnTo>
                    <a:pt x="1229" y="2080"/>
                  </a:lnTo>
                  <a:lnTo>
                    <a:pt x="1232" y="2090"/>
                  </a:lnTo>
                  <a:lnTo>
                    <a:pt x="1233" y="2100"/>
                  </a:lnTo>
                  <a:lnTo>
                    <a:pt x="1234" y="2111"/>
                  </a:lnTo>
                  <a:lnTo>
                    <a:pt x="1235" y="2123"/>
                  </a:lnTo>
                  <a:lnTo>
                    <a:pt x="1235" y="2249"/>
                  </a:lnTo>
                  <a:lnTo>
                    <a:pt x="1180" y="2249"/>
                  </a:lnTo>
                  <a:lnTo>
                    <a:pt x="1180" y="2126"/>
                  </a:lnTo>
                  <a:lnTo>
                    <a:pt x="1180" y="2126"/>
                  </a:lnTo>
                  <a:lnTo>
                    <a:pt x="1179" y="2114"/>
                  </a:lnTo>
                  <a:lnTo>
                    <a:pt x="1178" y="2102"/>
                  </a:lnTo>
                  <a:lnTo>
                    <a:pt x="1174" y="2093"/>
                  </a:lnTo>
                  <a:lnTo>
                    <a:pt x="1170" y="2085"/>
                  </a:lnTo>
                  <a:lnTo>
                    <a:pt x="1164" y="2080"/>
                  </a:lnTo>
                  <a:lnTo>
                    <a:pt x="1158" y="2075"/>
                  </a:lnTo>
                  <a:lnTo>
                    <a:pt x="1149" y="2073"/>
                  </a:lnTo>
                  <a:lnTo>
                    <a:pt x="1139" y="2072"/>
                  </a:lnTo>
                  <a:lnTo>
                    <a:pt x="1139" y="2072"/>
                  </a:lnTo>
                  <a:lnTo>
                    <a:pt x="1130" y="2073"/>
                  </a:lnTo>
                  <a:lnTo>
                    <a:pt x="1121" y="2075"/>
                  </a:lnTo>
                  <a:lnTo>
                    <a:pt x="1114" y="2080"/>
                  </a:lnTo>
                  <a:lnTo>
                    <a:pt x="1108" y="2086"/>
                  </a:lnTo>
                  <a:lnTo>
                    <a:pt x="1104" y="2093"/>
                  </a:lnTo>
                  <a:lnTo>
                    <a:pt x="1100" y="2103"/>
                  </a:lnTo>
                  <a:lnTo>
                    <a:pt x="1098" y="2114"/>
                  </a:lnTo>
                  <a:lnTo>
                    <a:pt x="1097" y="2126"/>
                  </a:lnTo>
                  <a:lnTo>
                    <a:pt x="1097" y="2249"/>
                  </a:lnTo>
                  <a:close/>
                  <a:moveTo>
                    <a:pt x="1408" y="2042"/>
                  </a:moveTo>
                  <a:lnTo>
                    <a:pt x="1408" y="2042"/>
                  </a:lnTo>
                  <a:lnTo>
                    <a:pt x="1403" y="2038"/>
                  </a:lnTo>
                  <a:lnTo>
                    <a:pt x="1397" y="2033"/>
                  </a:lnTo>
                  <a:lnTo>
                    <a:pt x="1392" y="2030"/>
                  </a:lnTo>
                  <a:lnTo>
                    <a:pt x="1385" y="2027"/>
                  </a:lnTo>
                  <a:lnTo>
                    <a:pt x="1378" y="2025"/>
                  </a:lnTo>
                  <a:lnTo>
                    <a:pt x="1372" y="2024"/>
                  </a:lnTo>
                  <a:lnTo>
                    <a:pt x="1365" y="2022"/>
                  </a:lnTo>
                  <a:lnTo>
                    <a:pt x="1359" y="2021"/>
                  </a:lnTo>
                  <a:lnTo>
                    <a:pt x="1359" y="2021"/>
                  </a:lnTo>
                  <a:lnTo>
                    <a:pt x="1349" y="2022"/>
                  </a:lnTo>
                  <a:lnTo>
                    <a:pt x="1340" y="2024"/>
                  </a:lnTo>
                  <a:lnTo>
                    <a:pt x="1331" y="2026"/>
                  </a:lnTo>
                  <a:lnTo>
                    <a:pt x="1322" y="2030"/>
                  </a:lnTo>
                  <a:lnTo>
                    <a:pt x="1314" y="2033"/>
                  </a:lnTo>
                  <a:lnTo>
                    <a:pt x="1308" y="2039"/>
                  </a:lnTo>
                  <a:lnTo>
                    <a:pt x="1301" y="2046"/>
                  </a:lnTo>
                  <a:lnTo>
                    <a:pt x="1295" y="2052"/>
                  </a:lnTo>
                  <a:lnTo>
                    <a:pt x="1289" y="2060"/>
                  </a:lnTo>
                  <a:lnTo>
                    <a:pt x="1285" y="2069"/>
                  </a:lnTo>
                  <a:lnTo>
                    <a:pt x="1280" y="2078"/>
                  </a:lnTo>
                  <a:lnTo>
                    <a:pt x="1277" y="2089"/>
                  </a:lnTo>
                  <a:lnTo>
                    <a:pt x="1275" y="2099"/>
                  </a:lnTo>
                  <a:lnTo>
                    <a:pt x="1273" y="2111"/>
                  </a:lnTo>
                  <a:lnTo>
                    <a:pt x="1271" y="2123"/>
                  </a:lnTo>
                  <a:lnTo>
                    <a:pt x="1271" y="2135"/>
                  </a:lnTo>
                  <a:lnTo>
                    <a:pt x="1271" y="2135"/>
                  </a:lnTo>
                  <a:lnTo>
                    <a:pt x="1271" y="2149"/>
                  </a:lnTo>
                  <a:lnTo>
                    <a:pt x="1273" y="2161"/>
                  </a:lnTo>
                  <a:lnTo>
                    <a:pt x="1275" y="2174"/>
                  </a:lnTo>
                  <a:lnTo>
                    <a:pt x="1277" y="2186"/>
                  </a:lnTo>
                  <a:lnTo>
                    <a:pt x="1280" y="2196"/>
                  </a:lnTo>
                  <a:lnTo>
                    <a:pt x="1285" y="2206"/>
                  </a:lnTo>
                  <a:lnTo>
                    <a:pt x="1289" y="2214"/>
                  </a:lnTo>
                  <a:lnTo>
                    <a:pt x="1295" y="2222"/>
                  </a:lnTo>
                  <a:lnTo>
                    <a:pt x="1300" y="2230"/>
                  </a:lnTo>
                  <a:lnTo>
                    <a:pt x="1307" y="2235"/>
                  </a:lnTo>
                  <a:lnTo>
                    <a:pt x="1313" y="2241"/>
                  </a:lnTo>
                  <a:lnTo>
                    <a:pt x="1321" y="2245"/>
                  </a:lnTo>
                  <a:lnTo>
                    <a:pt x="1330" y="2249"/>
                  </a:lnTo>
                  <a:lnTo>
                    <a:pt x="1339" y="2252"/>
                  </a:lnTo>
                  <a:lnTo>
                    <a:pt x="1348" y="2253"/>
                  </a:lnTo>
                  <a:lnTo>
                    <a:pt x="1357" y="2254"/>
                  </a:lnTo>
                  <a:lnTo>
                    <a:pt x="1357" y="2254"/>
                  </a:lnTo>
                  <a:lnTo>
                    <a:pt x="1364" y="2253"/>
                  </a:lnTo>
                  <a:lnTo>
                    <a:pt x="1372" y="2252"/>
                  </a:lnTo>
                  <a:lnTo>
                    <a:pt x="1378" y="2251"/>
                  </a:lnTo>
                  <a:lnTo>
                    <a:pt x="1385" y="2249"/>
                  </a:lnTo>
                  <a:lnTo>
                    <a:pt x="1391" y="2245"/>
                  </a:lnTo>
                  <a:lnTo>
                    <a:pt x="1397" y="2242"/>
                  </a:lnTo>
                  <a:lnTo>
                    <a:pt x="1403" y="2238"/>
                  </a:lnTo>
                  <a:lnTo>
                    <a:pt x="1408" y="2232"/>
                  </a:lnTo>
                  <a:lnTo>
                    <a:pt x="1408" y="2238"/>
                  </a:lnTo>
                  <a:lnTo>
                    <a:pt x="1408" y="2238"/>
                  </a:lnTo>
                  <a:lnTo>
                    <a:pt x="1408" y="2246"/>
                  </a:lnTo>
                  <a:lnTo>
                    <a:pt x="1407" y="2256"/>
                  </a:lnTo>
                  <a:lnTo>
                    <a:pt x="1404" y="2266"/>
                  </a:lnTo>
                  <a:lnTo>
                    <a:pt x="1402" y="2271"/>
                  </a:lnTo>
                  <a:lnTo>
                    <a:pt x="1399" y="2275"/>
                  </a:lnTo>
                  <a:lnTo>
                    <a:pt x="1395" y="2279"/>
                  </a:lnTo>
                  <a:lnTo>
                    <a:pt x="1391" y="2284"/>
                  </a:lnTo>
                  <a:lnTo>
                    <a:pt x="1385" y="2287"/>
                  </a:lnTo>
                  <a:lnTo>
                    <a:pt x="1378" y="2290"/>
                  </a:lnTo>
                  <a:lnTo>
                    <a:pt x="1370" y="2293"/>
                  </a:lnTo>
                  <a:lnTo>
                    <a:pt x="1361" y="2295"/>
                  </a:lnTo>
                  <a:lnTo>
                    <a:pt x="1350" y="2296"/>
                  </a:lnTo>
                  <a:lnTo>
                    <a:pt x="1337" y="2296"/>
                  </a:lnTo>
                  <a:lnTo>
                    <a:pt x="1334" y="2296"/>
                  </a:lnTo>
                  <a:lnTo>
                    <a:pt x="1354" y="2339"/>
                  </a:lnTo>
                  <a:lnTo>
                    <a:pt x="1355" y="2339"/>
                  </a:lnTo>
                  <a:lnTo>
                    <a:pt x="1355" y="2339"/>
                  </a:lnTo>
                  <a:lnTo>
                    <a:pt x="1369" y="2339"/>
                  </a:lnTo>
                  <a:lnTo>
                    <a:pt x="1381" y="2338"/>
                  </a:lnTo>
                  <a:lnTo>
                    <a:pt x="1392" y="2335"/>
                  </a:lnTo>
                  <a:lnTo>
                    <a:pt x="1403" y="2332"/>
                  </a:lnTo>
                  <a:lnTo>
                    <a:pt x="1413" y="2328"/>
                  </a:lnTo>
                  <a:lnTo>
                    <a:pt x="1421" y="2324"/>
                  </a:lnTo>
                  <a:lnTo>
                    <a:pt x="1429" y="2318"/>
                  </a:lnTo>
                  <a:lnTo>
                    <a:pt x="1436" y="2311"/>
                  </a:lnTo>
                  <a:lnTo>
                    <a:pt x="1442" y="2304"/>
                  </a:lnTo>
                  <a:lnTo>
                    <a:pt x="1448" y="2296"/>
                  </a:lnTo>
                  <a:lnTo>
                    <a:pt x="1452" y="2286"/>
                  </a:lnTo>
                  <a:lnTo>
                    <a:pt x="1456" y="2276"/>
                  </a:lnTo>
                  <a:lnTo>
                    <a:pt x="1459" y="2266"/>
                  </a:lnTo>
                  <a:lnTo>
                    <a:pt x="1461" y="2254"/>
                  </a:lnTo>
                  <a:lnTo>
                    <a:pt x="1462" y="2242"/>
                  </a:lnTo>
                  <a:lnTo>
                    <a:pt x="1462" y="2229"/>
                  </a:lnTo>
                  <a:lnTo>
                    <a:pt x="1462" y="2027"/>
                  </a:lnTo>
                  <a:lnTo>
                    <a:pt x="1408" y="2027"/>
                  </a:lnTo>
                  <a:lnTo>
                    <a:pt x="1408" y="2042"/>
                  </a:lnTo>
                  <a:close/>
                  <a:moveTo>
                    <a:pt x="1408" y="2094"/>
                  </a:moveTo>
                  <a:lnTo>
                    <a:pt x="1408" y="2181"/>
                  </a:lnTo>
                  <a:lnTo>
                    <a:pt x="1408" y="2181"/>
                  </a:lnTo>
                  <a:lnTo>
                    <a:pt x="1401" y="2189"/>
                  </a:lnTo>
                  <a:lnTo>
                    <a:pt x="1393" y="2197"/>
                  </a:lnTo>
                  <a:lnTo>
                    <a:pt x="1387" y="2199"/>
                  </a:lnTo>
                  <a:lnTo>
                    <a:pt x="1382" y="2201"/>
                  </a:lnTo>
                  <a:lnTo>
                    <a:pt x="1376" y="2202"/>
                  </a:lnTo>
                  <a:lnTo>
                    <a:pt x="1369" y="2203"/>
                  </a:lnTo>
                  <a:lnTo>
                    <a:pt x="1369" y="2203"/>
                  </a:lnTo>
                  <a:lnTo>
                    <a:pt x="1362" y="2202"/>
                  </a:lnTo>
                  <a:lnTo>
                    <a:pt x="1354" y="2200"/>
                  </a:lnTo>
                  <a:lnTo>
                    <a:pt x="1348" y="2197"/>
                  </a:lnTo>
                  <a:lnTo>
                    <a:pt x="1341" y="2190"/>
                  </a:lnTo>
                  <a:lnTo>
                    <a:pt x="1335" y="2181"/>
                  </a:lnTo>
                  <a:lnTo>
                    <a:pt x="1331" y="2169"/>
                  </a:lnTo>
                  <a:lnTo>
                    <a:pt x="1329" y="2154"/>
                  </a:lnTo>
                  <a:lnTo>
                    <a:pt x="1328" y="2134"/>
                  </a:lnTo>
                  <a:lnTo>
                    <a:pt x="1328" y="2134"/>
                  </a:lnTo>
                  <a:lnTo>
                    <a:pt x="1329" y="2117"/>
                  </a:lnTo>
                  <a:lnTo>
                    <a:pt x="1331" y="2103"/>
                  </a:lnTo>
                  <a:lnTo>
                    <a:pt x="1335" y="2092"/>
                  </a:lnTo>
                  <a:lnTo>
                    <a:pt x="1341" y="2084"/>
                  </a:lnTo>
                  <a:lnTo>
                    <a:pt x="1348" y="2079"/>
                  </a:lnTo>
                  <a:lnTo>
                    <a:pt x="1354" y="2074"/>
                  </a:lnTo>
                  <a:lnTo>
                    <a:pt x="1362" y="2073"/>
                  </a:lnTo>
                  <a:lnTo>
                    <a:pt x="1369" y="2072"/>
                  </a:lnTo>
                  <a:lnTo>
                    <a:pt x="1369" y="2072"/>
                  </a:lnTo>
                  <a:lnTo>
                    <a:pt x="1376" y="2073"/>
                  </a:lnTo>
                  <a:lnTo>
                    <a:pt x="1383" y="2074"/>
                  </a:lnTo>
                  <a:lnTo>
                    <a:pt x="1388" y="2076"/>
                  </a:lnTo>
                  <a:lnTo>
                    <a:pt x="1394" y="2080"/>
                  </a:lnTo>
                  <a:lnTo>
                    <a:pt x="1398" y="2083"/>
                  </a:lnTo>
                  <a:lnTo>
                    <a:pt x="1402" y="2086"/>
                  </a:lnTo>
                  <a:lnTo>
                    <a:pt x="1408" y="2094"/>
                  </a:lnTo>
                  <a:lnTo>
                    <a:pt x="1408" y="2094"/>
                  </a:lnTo>
                  <a:close/>
                  <a:moveTo>
                    <a:pt x="938" y="2027"/>
                  </a:moveTo>
                  <a:lnTo>
                    <a:pt x="993" y="2027"/>
                  </a:lnTo>
                  <a:lnTo>
                    <a:pt x="993" y="2123"/>
                  </a:lnTo>
                  <a:lnTo>
                    <a:pt x="993" y="2249"/>
                  </a:lnTo>
                  <a:lnTo>
                    <a:pt x="938" y="2249"/>
                  </a:lnTo>
                  <a:lnTo>
                    <a:pt x="938" y="2027"/>
                  </a:lnTo>
                  <a:close/>
                  <a:moveTo>
                    <a:pt x="993" y="1967"/>
                  </a:moveTo>
                  <a:lnTo>
                    <a:pt x="993" y="1995"/>
                  </a:lnTo>
                  <a:lnTo>
                    <a:pt x="938" y="1995"/>
                  </a:lnTo>
                  <a:lnTo>
                    <a:pt x="938" y="1940"/>
                  </a:lnTo>
                  <a:lnTo>
                    <a:pt x="993" y="1940"/>
                  </a:lnTo>
                  <a:lnTo>
                    <a:pt x="993" y="1967"/>
                  </a:lnTo>
                  <a:close/>
                  <a:moveTo>
                    <a:pt x="2309" y="1962"/>
                  </a:moveTo>
                  <a:lnTo>
                    <a:pt x="2364" y="1934"/>
                  </a:lnTo>
                  <a:lnTo>
                    <a:pt x="2364" y="2127"/>
                  </a:lnTo>
                  <a:lnTo>
                    <a:pt x="2364" y="2249"/>
                  </a:lnTo>
                  <a:lnTo>
                    <a:pt x="2309" y="2249"/>
                  </a:lnTo>
                  <a:lnTo>
                    <a:pt x="2309" y="1962"/>
                  </a:lnTo>
                  <a:close/>
                  <a:moveTo>
                    <a:pt x="397" y="757"/>
                  </a:moveTo>
                  <a:lnTo>
                    <a:pt x="850" y="757"/>
                  </a:lnTo>
                  <a:lnTo>
                    <a:pt x="850" y="495"/>
                  </a:lnTo>
                  <a:lnTo>
                    <a:pt x="397" y="495"/>
                  </a:lnTo>
                  <a:lnTo>
                    <a:pt x="397" y="288"/>
                  </a:lnTo>
                  <a:lnTo>
                    <a:pt x="898" y="288"/>
                  </a:lnTo>
                  <a:lnTo>
                    <a:pt x="732" y="0"/>
                  </a:lnTo>
                  <a:lnTo>
                    <a:pt x="22" y="0"/>
                  </a:lnTo>
                  <a:lnTo>
                    <a:pt x="22" y="1251"/>
                  </a:lnTo>
                  <a:lnTo>
                    <a:pt x="1023" y="1251"/>
                  </a:lnTo>
                  <a:lnTo>
                    <a:pt x="1023" y="963"/>
                  </a:lnTo>
                  <a:lnTo>
                    <a:pt x="397" y="963"/>
                  </a:lnTo>
                  <a:lnTo>
                    <a:pt x="397" y="757"/>
                  </a:lnTo>
                  <a:close/>
                  <a:moveTo>
                    <a:pt x="1690" y="0"/>
                  </a:moveTo>
                  <a:lnTo>
                    <a:pt x="1477" y="409"/>
                  </a:lnTo>
                  <a:lnTo>
                    <a:pt x="1265" y="0"/>
                  </a:lnTo>
                  <a:lnTo>
                    <a:pt x="850" y="0"/>
                  </a:lnTo>
                  <a:lnTo>
                    <a:pt x="1287" y="757"/>
                  </a:lnTo>
                  <a:lnTo>
                    <a:pt x="1287" y="1251"/>
                  </a:lnTo>
                  <a:lnTo>
                    <a:pt x="1661" y="1251"/>
                  </a:lnTo>
                  <a:lnTo>
                    <a:pt x="1661" y="757"/>
                  </a:lnTo>
                  <a:lnTo>
                    <a:pt x="2099" y="0"/>
                  </a:lnTo>
                  <a:lnTo>
                    <a:pt x="169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799" dirty="0"/>
            </a:p>
          </p:txBody>
        </p:sp>
      </p:grpSp>
    </p:spTree>
    <p:extLst>
      <p:ext uri="{BB962C8B-B14F-4D97-AF65-F5344CB8AC3E}">
        <p14:creationId xmlns:p14="http://schemas.microsoft.com/office/powerpoint/2010/main" val="181503700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Final legal text">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C129049-E3D5-4C0A-BB1F-72BEDB1FB59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174" y="0"/>
            <a:ext cx="12185653" cy="6858000"/>
          </a:xfrm>
          <a:prstGeom prst="rect">
            <a:avLst/>
          </a:prstGeom>
        </p:spPr>
      </p:pic>
      <p:sp>
        <p:nvSpPr>
          <p:cNvPr id="8" name="Content Placeholder 2"/>
          <p:cNvSpPr>
            <a:spLocks noGrp="1"/>
          </p:cNvSpPr>
          <p:nvPr>
            <p:ph idx="1"/>
          </p:nvPr>
        </p:nvSpPr>
        <p:spPr>
          <a:xfrm>
            <a:off x="607483" y="719139"/>
            <a:ext cx="4675200" cy="5210062"/>
          </a:xfrm>
        </p:spPr>
        <p:txBody>
          <a:bodyPr/>
          <a:lstStyle>
            <a:lvl1pPr marL="0" indent="0" algn="l" defTabSz="994865" rtl="0" fontAlgn="base">
              <a:lnSpc>
                <a:spcPct val="100000"/>
              </a:lnSpc>
              <a:spcBef>
                <a:spcPct val="70000"/>
              </a:spcBef>
              <a:spcAft>
                <a:spcPct val="0"/>
              </a:spcAft>
              <a:buSzPct val="100000"/>
              <a:buNone/>
              <a:defRPr lang="en-US" sz="1199" kern="1200" noProof="0" dirty="0" smtClean="0">
                <a:solidFill>
                  <a:schemeClr val="bg1"/>
                </a:solidFill>
                <a:latin typeface="EYInterstate Light" panose="02000506000000020004" pitchFamily="2" charset="0"/>
                <a:ea typeface="+mn-ea"/>
                <a:cs typeface="Arial" pitchFamily="34" charset="0"/>
              </a:defRPr>
            </a:lvl1pPr>
            <a:lvl2pPr marL="0" indent="0" algn="l" defTabSz="994865" rtl="0" fontAlgn="base">
              <a:lnSpc>
                <a:spcPct val="100000"/>
              </a:lnSpc>
              <a:spcBef>
                <a:spcPct val="0"/>
              </a:spcBef>
              <a:spcAft>
                <a:spcPct val="0"/>
              </a:spcAft>
              <a:buSzPct val="100000"/>
              <a:buNone/>
              <a:defRPr lang="en-US" sz="900" b="1" kern="1200" noProof="0" dirty="0" smtClean="0">
                <a:solidFill>
                  <a:schemeClr val="bg1"/>
                </a:solidFill>
                <a:latin typeface="EYInterstate Light" panose="02000506000000020004" pitchFamily="2" charset="0"/>
                <a:ea typeface="+mn-ea"/>
                <a:cs typeface="Arial" pitchFamily="34" charset="0"/>
              </a:defRPr>
            </a:lvl2pPr>
            <a:lvl3pPr marL="176125" indent="-176125" algn="l" defTabSz="994865" rtl="0" fontAlgn="base">
              <a:lnSpc>
                <a:spcPct val="100000"/>
              </a:lnSpc>
              <a:spcBef>
                <a:spcPct val="0"/>
              </a:spcBef>
              <a:spcAft>
                <a:spcPct val="0"/>
              </a:spcAft>
              <a:buClr>
                <a:schemeClr val="tx2"/>
              </a:buClr>
              <a:buSzPct val="70000"/>
              <a:buFont typeface="Arial" pitchFamily="34" charset="0"/>
              <a:buChar char="►"/>
              <a:defRPr lang="en-US" sz="900" b="1" kern="1200" noProof="0" dirty="0" smtClean="0">
                <a:solidFill>
                  <a:schemeClr val="bg1"/>
                </a:solidFill>
                <a:latin typeface="EYInterstate Light" panose="02000506000000020004" pitchFamily="2" charset="0"/>
                <a:ea typeface="+mn-ea"/>
                <a:cs typeface="Arial" pitchFamily="34" charset="0"/>
              </a:defRPr>
            </a:lvl3pPr>
            <a:lvl4pPr marL="0" indent="0" algn="l" defTabSz="994865" rtl="0" fontAlgn="base">
              <a:lnSpc>
                <a:spcPct val="100000"/>
              </a:lnSpc>
              <a:spcBef>
                <a:spcPct val="0"/>
              </a:spcBef>
              <a:spcAft>
                <a:spcPct val="0"/>
              </a:spcAft>
              <a:buSzPct val="100000"/>
              <a:buNone/>
              <a:defRPr lang="en-US" sz="800" kern="1200" noProof="0" dirty="0" smtClean="0">
                <a:solidFill>
                  <a:schemeClr val="bg1"/>
                </a:solidFill>
                <a:latin typeface="EYInterstate Light" panose="02000506000000020004" pitchFamily="2" charset="0"/>
                <a:ea typeface="+mn-ea"/>
                <a:cs typeface="Arial" pitchFamily="34" charset="0"/>
              </a:defRPr>
            </a:lvl4pPr>
            <a:lvl5pPr marL="188819" indent="-188819" algn="l" defTabSz="994865" rtl="0" fontAlgn="base">
              <a:lnSpc>
                <a:spcPct val="100000"/>
              </a:lnSpc>
              <a:spcBef>
                <a:spcPct val="0"/>
              </a:spcBef>
              <a:spcAft>
                <a:spcPct val="0"/>
              </a:spcAft>
              <a:buClr>
                <a:schemeClr val="tx2"/>
              </a:buClr>
              <a:buSzPct val="70000"/>
              <a:buFont typeface="Arial" pitchFamily="34" charset="0"/>
              <a:buChar char="►"/>
              <a:defRPr lang="en-US" sz="800" kern="1200" noProof="0" dirty="0">
                <a:solidFill>
                  <a:schemeClr val="bg1"/>
                </a:solidFill>
                <a:latin typeface="EYInterstate Light" panose="02000506000000020004" pitchFamily="2" charset="0"/>
                <a:ea typeface="+mn-ea"/>
                <a:cs typeface="Arial" pitchFamily="34" charset="0"/>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Tree>
    <p:extLst>
      <p:ext uri="{BB962C8B-B14F-4D97-AF65-F5344CB8AC3E}">
        <p14:creationId xmlns:p14="http://schemas.microsoft.com/office/powerpoint/2010/main" val="30992367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378806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Standard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D7C9B5A-5B38-4A6B-BF6F-5D206ADBC120}"/>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42672" b="42672"/>
          <a:stretch/>
        </p:blipFill>
        <p:spPr>
          <a:xfrm>
            <a:off x="0" y="1"/>
            <a:ext cx="12192000" cy="928914"/>
          </a:xfrm>
          <a:prstGeom prst="rect">
            <a:avLst/>
          </a:prstGeom>
        </p:spPr>
      </p:pic>
      <p:sp>
        <p:nvSpPr>
          <p:cNvPr id="9" name="Rectangle 8">
            <a:extLst>
              <a:ext uri="{FF2B5EF4-FFF2-40B4-BE49-F238E27FC236}">
                <a16:creationId xmlns:a16="http://schemas.microsoft.com/office/drawing/2014/main" id="{20FE2192-39F4-44C9-B0D0-E581D9FDEA99}"/>
              </a:ext>
            </a:extLst>
          </p:cNvPr>
          <p:cNvSpPr/>
          <p:nvPr userDrawn="1"/>
        </p:nvSpPr>
        <p:spPr>
          <a:xfrm>
            <a:off x="0" y="0"/>
            <a:ext cx="12192000" cy="928914"/>
          </a:xfrm>
          <a:prstGeom prst="rect">
            <a:avLst/>
          </a:prstGeom>
          <a:gradFill flip="none" rotWithShape="1">
            <a:gsLst>
              <a:gs pos="70000">
                <a:srgbClr val="2E2E38">
                  <a:alpha val="59000"/>
                </a:srgbClr>
              </a:gs>
              <a:gs pos="22000">
                <a:srgbClr val="2E2E38">
                  <a:alpha val="0"/>
                </a:srgbClr>
              </a:gs>
            </a:gsLst>
            <a:lin ang="108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IN" sz="1199" dirty="0">
              <a:solidFill>
                <a:schemeClr val="tx1"/>
              </a:solidFill>
            </a:endParaRPr>
          </a:p>
        </p:txBody>
      </p:sp>
      <p:sp>
        <p:nvSpPr>
          <p:cNvPr id="2" name="Title 1"/>
          <p:cNvSpPr>
            <a:spLocks noGrp="1"/>
          </p:cNvSpPr>
          <p:nvPr>
            <p:ph type="title" hasCustomPrompt="1"/>
          </p:nvPr>
        </p:nvSpPr>
        <p:spPr>
          <a:xfrm>
            <a:off x="609601" y="294200"/>
            <a:ext cx="10972800" cy="590400"/>
          </a:xfrm>
        </p:spPr>
        <p:txBody>
          <a:bodyPr/>
          <a:lstStyle>
            <a:lvl1pPr>
              <a:defRPr sz="2199">
                <a:solidFill>
                  <a:schemeClr val="bg1"/>
                </a:solidFill>
              </a:defRPr>
            </a:lvl1pPr>
          </a:lstStyle>
          <a:p>
            <a:r>
              <a:rPr lang="en-US" dirty="0"/>
              <a:t>Standard slide</a:t>
            </a:r>
            <a:endParaRPr lang="en-GB" dirty="0"/>
          </a:p>
        </p:txBody>
      </p:sp>
      <p:sp>
        <p:nvSpPr>
          <p:cNvPr id="80" name="Line 10">
            <a:extLst>
              <a:ext uri="{FF2B5EF4-FFF2-40B4-BE49-F238E27FC236}">
                <a16:creationId xmlns:a16="http://schemas.microsoft.com/office/drawing/2014/main" id="{EF8E9275-C0E0-4ABA-8699-73E5E292EC85}"/>
              </a:ext>
            </a:extLst>
          </p:cNvPr>
          <p:cNvSpPr>
            <a:spLocks noChangeShapeType="1"/>
          </p:cNvSpPr>
          <p:nvPr userDrawn="1"/>
        </p:nvSpPr>
        <p:spPr bwMode="auto">
          <a:xfrm>
            <a:off x="609601" y="907750"/>
            <a:ext cx="10974284" cy="0"/>
          </a:xfrm>
          <a:prstGeom prst="line">
            <a:avLst/>
          </a:prstGeom>
          <a:noFill/>
          <a:ln w="19050">
            <a:solidFill>
              <a:schemeClr val="tx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99" noProof="0" dirty="0">
              <a:solidFill>
                <a:schemeClr val="bg1"/>
              </a:solidFill>
            </a:endParaRPr>
          </a:p>
        </p:txBody>
      </p:sp>
    </p:spTree>
    <p:extLst>
      <p:ext uri="{BB962C8B-B14F-4D97-AF65-F5344CB8AC3E}">
        <p14:creationId xmlns:p14="http://schemas.microsoft.com/office/powerpoint/2010/main" val="13655470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userDrawn="1">
  <p:cSld name="Empty">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880317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1" y="294200"/>
            <a:ext cx="10972800" cy="590880"/>
          </a:xfrm>
          <a:prstGeom prst="rect">
            <a:avLst/>
          </a:prstGeom>
        </p:spPr>
        <p:txBody>
          <a:bodyPr vert="horz" lIns="0" tIns="0" rIns="0" bIns="0" rtlCol="0" anchor="t" anchorCtr="0">
            <a:noAutofit/>
          </a:bodyPr>
          <a:lstStyle/>
          <a:p>
            <a:r>
              <a:rPr lang="en-US"/>
              <a:t>Click to edit Master title style</a:t>
            </a:r>
            <a:endParaRPr lang="en-GB"/>
          </a:p>
        </p:txBody>
      </p:sp>
      <p:sp>
        <p:nvSpPr>
          <p:cNvPr id="3" name="Text Placeholder 2"/>
          <p:cNvSpPr>
            <a:spLocks noGrp="1"/>
          </p:cNvSpPr>
          <p:nvPr>
            <p:ph type="body" idx="1"/>
          </p:nvPr>
        </p:nvSpPr>
        <p:spPr>
          <a:xfrm>
            <a:off x="609601" y="1137920"/>
            <a:ext cx="10972800" cy="4947920"/>
          </a:xfrm>
          <a:prstGeom prst="rect">
            <a:avLst/>
          </a:prstGeom>
        </p:spPr>
        <p:txBody>
          <a:bodyPr vert="horz" lIns="0" tIns="0" rIns="0" bIns="0" rtlCol="0" anchor="t" anchorCtr="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grpSp>
        <p:nvGrpSpPr>
          <p:cNvPr id="9" name="Group 4">
            <a:extLst>
              <a:ext uri="{FF2B5EF4-FFF2-40B4-BE49-F238E27FC236}">
                <a16:creationId xmlns:a16="http://schemas.microsoft.com/office/drawing/2014/main" id="{ABA621AC-91DA-4716-A450-56540FA39C36}"/>
              </a:ext>
            </a:extLst>
          </p:cNvPr>
          <p:cNvGrpSpPr>
            <a:grpSpLocks noChangeAspect="1"/>
          </p:cNvGrpSpPr>
          <p:nvPr userDrawn="1"/>
        </p:nvGrpSpPr>
        <p:grpSpPr bwMode="auto">
          <a:xfrm>
            <a:off x="11281250" y="6356350"/>
            <a:ext cx="303055" cy="311150"/>
            <a:chOff x="7110" y="4004"/>
            <a:chExt cx="191" cy="196"/>
          </a:xfrm>
        </p:grpSpPr>
        <p:sp>
          <p:nvSpPr>
            <p:cNvPr id="11" name="Freeform 5">
              <a:extLst>
                <a:ext uri="{FF2B5EF4-FFF2-40B4-BE49-F238E27FC236}">
                  <a16:creationId xmlns:a16="http://schemas.microsoft.com/office/drawing/2014/main" id="{76E3EDA9-8EAC-419E-8C11-4E1E158AF762}"/>
                </a:ext>
              </a:extLst>
            </p:cNvPr>
            <p:cNvSpPr>
              <a:spLocks/>
            </p:cNvSpPr>
            <p:nvPr userDrawn="1"/>
          </p:nvSpPr>
          <p:spPr bwMode="auto">
            <a:xfrm>
              <a:off x="7110" y="4004"/>
              <a:ext cx="191" cy="70"/>
            </a:xfrm>
            <a:custGeom>
              <a:avLst/>
              <a:gdLst>
                <a:gd name="T0" fmla="*/ 191 w 191"/>
                <a:gd name="T1" fmla="*/ 0 h 70"/>
                <a:gd name="T2" fmla="*/ 0 w 191"/>
                <a:gd name="T3" fmla="*/ 70 h 70"/>
                <a:gd name="T4" fmla="*/ 191 w 191"/>
                <a:gd name="T5" fmla="*/ 36 h 70"/>
                <a:gd name="T6" fmla="*/ 191 w 191"/>
                <a:gd name="T7" fmla="*/ 0 h 70"/>
              </a:gdLst>
              <a:ahLst/>
              <a:cxnLst>
                <a:cxn ang="0">
                  <a:pos x="T0" y="T1"/>
                </a:cxn>
                <a:cxn ang="0">
                  <a:pos x="T2" y="T3"/>
                </a:cxn>
                <a:cxn ang="0">
                  <a:pos x="T4" y="T5"/>
                </a:cxn>
                <a:cxn ang="0">
                  <a:pos x="T6" y="T7"/>
                </a:cxn>
              </a:cxnLst>
              <a:rect l="0" t="0" r="r" b="b"/>
              <a:pathLst>
                <a:path w="191" h="70">
                  <a:moveTo>
                    <a:pt x="191" y="0"/>
                  </a:moveTo>
                  <a:lnTo>
                    <a:pt x="0" y="70"/>
                  </a:lnTo>
                  <a:lnTo>
                    <a:pt x="191" y="36"/>
                  </a:lnTo>
                  <a:lnTo>
                    <a:pt x="191"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799" dirty="0"/>
            </a:p>
          </p:txBody>
        </p:sp>
        <p:sp>
          <p:nvSpPr>
            <p:cNvPr id="12" name="Freeform 6">
              <a:extLst>
                <a:ext uri="{FF2B5EF4-FFF2-40B4-BE49-F238E27FC236}">
                  <a16:creationId xmlns:a16="http://schemas.microsoft.com/office/drawing/2014/main" id="{ABC9458B-8C2C-486A-8ADE-F22CCDC7E2F8}"/>
                </a:ext>
              </a:extLst>
            </p:cNvPr>
            <p:cNvSpPr>
              <a:spLocks/>
            </p:cNvSpPr>
            <p:nvPr userDrawn="1"/>
          </p:nvSpPr>
          <p:spPr bwMode="auto">
            <a:xfrm>
              <a:off x="7111" y="4103"/>
              <a:ext cx="78" cy="97"/>
            </a:xfrm>
            <a:custGeom>
              <a:avLst/>
              <a:gdLst>
                <a:gd name="T0" fmla="*/ 30 w 78"/>
                <a:gd name="T1" fmla="*/ 58 h 97"/>
                <a:gd name="T2" fmla="*/ 65 w 78"/>
                <a:gd name="T3" fmla="*/ 58 h 97"/>
                <a:gd name="T4" fmla="*/ 65 w 78"/>
                <a:gd name="T5" fmla="*/ 38 h 97"/>
                <a:gd name="T6" fmla="*/ 30 w 78"/>
                <a:gd name="T7" fmla="*/ 38 h 97"/>
                <a:gd name="T8" fmla="*/ 30 w 78"/>
                <a:gd name="T9" fmla="*/ 22 h 97"/>
                <a:gd name="T10" fmla="*/ 68 w 78"/>
                <a:gd name="T11" fmla="*/ 22 h 97"/>
                <a:gd name="T12" fmla="*/ 55 w 78"/>
                <a:gd name="T13" fmla="*/ 0 h 97"/>
                <a:gd name="T14" fmla="*/ 0 w 78"/>
                <a:gd name="T15" fmla="*/ 0 h 97"/>
                <a:gd name="T16" fmla="*/ 0 w 78"/>
                <a:gd name="T17" fmla="*/ 97 h 97"/>
                <a:gd name="T18" fmla="*/ 78 w 78"/>
                <a:gd name="T19" fmla="*/ 97 h 97"/>
                <a:gd name="T20" fmla="*/ 78 w 78"/>
                <a:gd name="T21" fmla="*/ 74 h 97"/>
                <a:gd name="T22" fmla="*/ 30 w 78"/>
                <a:gd name="T23" fmla="*/ 74 h 97"/>
                <a:gd name="T24" fmla="*/ 30 w 78"/>
                <a:gd name="T25" fmla="*/ 58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 h="97">
                  <a:moveTo>
                    <a:pt x="30" y="58"/>
                  </a:moveTo>
                  <a:lnTo>
                    <a:pt x="65" y="58"/>
                  </a:lnTo>
                  <a:lnTo>
                    <a:pt x="65" y="38"/>
                  </a:lnTo>
                  <a:lnTo>
                    <a:pt x="30" y="38"/>
                  </a:lnTo>
                  <a:lnTo>
                    <a:pt x="30" y="22"/>
                  </a:lnTo>
                  <a:lnTo>
                    <a:pt x="68" y="22"/>
                  </a:lnTo>
                  <a:lnTo>
                    <a:pt x="55" y="0"/>
                  </a:lnTo>
                  <a:lnTo>
                    <a:pt x="0" y="0"/>
                  </a:lnTo>
                  <a:lnTo>
                    <a:pt x="0" y="97"/>
                  </a:lnTo>
                  <a:lnTo>
                    <a:pt x="78" y="97"/>
                  </a:lnTo>
                  <a:lnTo>
                    <a:pt x="78" y="74"/>
                  </a:lnTo>
                  <a:lnTo>
                    <a:pt x="30" y="74"/>
                  </a:lnTo>
                  <a:lnTo>
                    <a:pt x="30" y="5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799" dirty="0"/>
            </a:p>
          </p:txBody>
        </p:sp>
        <p:sp>
          <p:nvSpPr>
            <p:cNvPr id="14" name="Freeform 7">
              <a:extLst>
                <a:ext uri="{FF2B5EF4-FFF2-40B4-BE49-F238E27FC236}">
                  <a16:creationId xmlns:a16="http://schemas.microsoft.com/office/drawing/2014/main" id="{0A4C4046-69B4-41DA-AA2E-E892AEC9AA90}"/>
                </a:ext>
              </a:extLst>
            </p:cNvPr>
            <p:cNvSpPr>
              <a:spLocks/>
            </p:cNvSpPr>
            <p:nvPr userDrawn="1"/>
          </p:nvSpPr>
          <p:spPr bwMode="auto">
            <a:xfrm>
              <a:off x="7176" y="4103"/>
              <a:ext cx="96" cy="97"/>
            </a:xfrm>
            <a:custGeom>
              <a:avLst/>
              <a:gdLst>
                <a:gd name="T0" fmla="*/ 64 w 96"/>
                <a:gd name="T1" fmla="*/ 0 h 97"/>
                <a:gd name="T2" fmla="*/ 48 w 96"/>
                <a:gd name="T3" fmla="*/ 32 h 97"/>
                <a:gd name="T4" fmla="*/ 32 w 96"/>
                <a:gd name="T5" fmla="*/ 0 h 97"/>
                <a:gd name="T6" fmla="*/ 0 w 96"/>
                <a:gd name="T7" fmla="*/ 0 h 97"/>
                <a:gd name="T8" fmla="*/ 33 w 96"/>
                <a:gd name="T9" fmla="*/ 58 h 97"/>
                <a:gd name="T10" fmla="*/ 33 w 96"/>
                <a:gd name="T11" fmla="*/ 97 h 97"/>
                <a:gd name="T12" fmla="*/ 62 w 96"/>
                <a:gd name="T13" fmla="*/ 97 h 97"/>
                <a:gd name="T14" fmla="*/ 62 w 96"/>
                <a:gd name="T15" fmla="*/ 58 h 97"/>
                <a:gd name="T16" fmla="*/ 96 w 96"/>
                <a:gd name="T17" fmla="*/ 0 h 97"/>
                <a:gd name="T18" fmla="*/ 64 w 96"/>
                <a:gd name="T19"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97">
                  <a:moveTo>
                    <a:pt x="64" y="0"/>
                  </a:moveTo>
                  <a:lnTo>
                    <a:pt x="48" y="32"/>
                  </a:lnTo>
                  <a:lnTo>
                    <a:pt x="32" y="0"/>
                  </a:lnTo>
                  <a:lnTo>
                    <a:pt x="0" y="0"/>
                  </a:lnTo>
                  <a:lnTo>
                    <a:pt x="33" y="58"/>
                  </a:lnTo>
                  <a:lnTo>
                    <a:pt x="33" y="97"/>
                  </a:lnTo>
                  <a:lnTo>
                    <a:pt x="62" y="97"/>
                  </a:lnTo>
                  <a:lnTo>
                    <a:pt x="62" y="58"/>
                  </a:lnTo>
                  <a:lnTo>
                    <a:pt x="96" y="0"/>
                  </a:lnTo>
                  <a:lnTo>
                    <a:pt x="64"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799" dirty="0"/>
            </a:p>
          </p:txBody>
        </p:sp>
      </p:grpSp>
      <p:sp>
        <p:nvSpPr>
          <p:cNvPr id="22" name="Slide Number Placeholder 4">
            <a:extLst>
              <a:ext uri="{FF2B5EF4-FFF2-40B4-BE49-F238E27FC236}">
                <a16:creationId xmlns:a16="http://schemas.microsoft.com/office/drawing/2014/main" id="{4093714F-0FA2-4BA1-B9F9-9CDFDB009BD4}"/>
              </a:ext>
            </a:extLst>
          </p:cNvPr>
          <p:cNvSpPr txBox="1">
            <a:spLocks/>
          </p:cNvSpPr>
          <p:nvPr userDrawn="1"/>
        </p:nvSpPr>
        <p:spPr>
          <a:xfrm>
            <a:off x="609283" y="6471244"/>
            <a:ext cx="662721" cy="180000"/>
          </a:xfrm>
          <a:prstGeom prst="rect">
            <a:avLst/>
          </a:prstGeom>
        </p:spPr>
        <p:txBody>
          <a:bodyPr lIns="0"/>
          <a:lstStyle>
            <a:defPPr>
              <a:defRPr lang="en-US"/>
            </a:defPPr>
            <a:lvl1pPr>
              <a:defRPr sz="800">
                <a:solidFill>
                  <a:schemeClr val="bg1"/>
                </a:solidFill>
                <a:latin typeface="EYInterstate" panose="02000503020000020004"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GB" sz="800" dirty="0"/>
              <a:t>Page </a:t>
            </a:r>
            <a:fld id="{D5B76411-544C-4F9A-8EDE-9EEB2BD21F95}" type="slidenum">
              <a:rPr lang="en-IN" sz="800" smtClean="0"/>
              <a:t>‹#›</a:t>
            </a:fld>
            <a:endParaRPr sz="800" dirty="0"/>
          </a:p>
        </p:txBody>
      </p:sp>
    </p:spTree>
    <p:extLst>
      <p:ext uri="{BB962C8B-B14F-4D97-AF65-F5344CB8AC3E}">
        <p14:creationId xmlns:p14="http://schemas.microsoft.com/office/powerpoint/2010/main" val="1919714218"/>
      </p:ext>
    </p:extLst>
  </p:cSld>
  <p:clrMap bg1="lt1" tx1="dk1" bg2="lt2" tx2="dk2" accent1="accent1" accent2="accent2" accent3="accent3" accent4="accent4" accent5="accent5" accent6="accent6" hlink="hlink" folHlink="folHlink"/>
  <p:sldLayoutIdLst>
    <p:sldLayoutId id="2147483890" r:id="rId1"/>
    <p:sldLayoutId id="2147483839" r:id="rId2"/>
    <p:sldLayoutId id="2147483840" r:id="rId3"/>
    <p:sldLayoutId id="2147483875" r:id="rId4"/>
    <p:sldLayoutId id="2147483891" r:id="rId5"/>
  </p:sldLayoutIdLst>
  <p:hf hdr="0"/>
  <p:txStyles>
    <p:titleStyle>
      <a:lvl1pPr algn="l" defTabSz="914400" rtl="0" eaLnBrk="1" latinLnBrk="0" hangingPunct="1">
        <a:lnSpc>
          <a:spcPct val="85000"/>
        </a:lnSpc>
        <a:spcBef>
          <a:spcPct val="0"/>
        </a:spcBef>
        <a:buNone/>
        <a:defRPr sz="2400" b="0" kern="1200">
          <a:solidFill>
            <a:schemeClr val="bg1"/>
          </a:solidFill>
          <a:latin typeface="EYInterstate Light" panose="02000506000000020004" pitchFamily="2" charset="0"/>
          <a:ea typeface="+mj-ea"/>
          <a:cs typeface="Arial" pitchFamily="34" charset="0"/>
        </a:defRPr>
      </a:lvl1pPr>
    </p:titleStyle>
    <p:bodyStyle>
      <a:lvl1pPr marL="356616" indent="-356616" algn="l" defTabSz="914400" rtl="0" eaLnBrk="1" latinLnBrk="0" hangingPunct="1">
        <a:spcBef>
          <a:spcPct val="20000"/>
        </a:spcBef>
        <a:buClr>
          <a:schemeClr val="tx2"/>
        </a:buClr>
        <a:buSzPct val="70000"/>
        <a:buFont typeface="Arial" pitchFamily="34" charset="0"/>
        <a:buChar char="►"/>
        <a:defRPr sz="2000" kern="1200">
          <a:solidFill>
            <a:schemeClr val="bg1"/>
          </a:solidFill>
          <a:latin typeface="EYInterstate Light" panose="02000506000000020004" pitchFamily="2" charset="0"/>
          <a:ea typeface="+mn-ea"/>
          <a:cs typeface="+mn-cs"/>
        </a:defRPr>
      </a:lvl1pPr>
      <a:lvl2pPr marL="713232" indent="-356616" algn="l" defTabSz="914400" rtl="0" eaLnBrk="1" latinLnBrk="0" hangingPunct="1">
        <a:spcBef>
          <a:spcPct val="20000"/>
        </a:spcBef>
        <a:buClr>
          <a:schemeClr val="tx2"/>
        </a:buClr>
        <a:buSzPct val="70000"/>
        <a:buFont typeface="Arial" pitchFamily="34" charset="0"/>
        <a:buChar char="►"/>
        <a:defRPr sz="1800" kern="1200">
          <a:solidFill>
            <a:schemeClr val="bg1"/>
          </a:solidFill>
          <a:latin typeface="EYInterstate Light" panose="02000506000000020004" pitchFamily="2" charset="0"/>
          <a:ea typeface="+mn-ea"/>
          <a:cs typeface="+mn-cs"/>
        </a:defRPr>
      </a:lvl2pPr>
      <a:lvl3pPr marL="1069848" indent="-356616" algn="l" defTabSz="914400" rtl="0" eaLnBrk="1" latinLnBrk="0" hangingPunct="1">
        <a:spcBef>
          <a:spcPct val="20000"/>
        </a:spcBef>
        <a:buClr>
          <a:schemeClr val="tx2"/>
        </a:buClr>
        <a:buSzPct val="70000"/>
        <a:buFont typeface="Arial" pitchFamily="34" charset="0"/>
        <a:buChar char="►"/>
        <a:defRPr sz="1600" kern="1200">
          <a:solidFill>
            <a:schemeClr val="bg1"/>
          </a:solidFill>
          <a:latin typeface="EYInterstate Light" panose="02000506000000020004" pitchFamily="2" charset="0"/>
          <a:ea typeface="+mn-ea"/>
          <a:cs typeface="+mn-cs"/>
        </a:defRPr>
      </a:lvl3pPr>
      <a:lvl4pPr marL="1426464" indent="-356616" algn="l" defTabSz="914400" rtl="0" eaLnBrk="1" latinLnBrk="0" hangingPunct="1">
        <a:spcBef>
          <a:spcPct val="20000"/>
        </a:spcBef>
        <a:buClr>
          <a:schemeClr val="tx2"/>
        </a:buClr>
        <a:buSzPct val="70000"/>
        <a:buFont typeface="Arial" pitchFamily="34" charset="0"/>
        <a:buChar char="►"/>
        <a:defRPr sz="1400" kern="1200">
          <a:solidFill>
            <a:schemeClr val="bg1"/>
          </a:solidFill>
          <a:latin typeface="EYInterstate Light" panose="02000506000000020004" pitchFamily="2" charset="0"/>
          <a:ea typeface="+mn-ea"/>
          <a:cs typeface="+mn-cs"/>
        </a:defRPr>
      </a:lvl4pPr>
      <a:lvl5pPr marL="1783080" indent="-356616" algn="l" defTabSz="914400" rtl="0" eaLnBrk="1" latinLnBrk="0" hangingPunct="1">
        <a:spcBef>
          <a:spcPct val="20000"/>
        </a:spcBef>
        <a:buClr>
          <a:schemeClr val="tx2"/>
        </a:buClr>
        <a:buSzPct val="70000"/>
        <a:buFont typeface="Arial" pitchFamily="34" charset="0"/>
        <a:buChar char="►"/>
        <a:defRPr sz="1200" kern="1200">
          <a:solidFill>
            <a:schemeClr val="bg1"/>
          </a:solidFill>
          <a:latin typeface="EYInterstate Light" panose="02000506000000020004" pitchFamily="2"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2" orient="horz" pos="2160" userDrawn="1">
          <p15:clr>
            <a:srgbClr val="F26B43"/>
          </p15:clr>
        </p15:guide>
        <p15:guide id="3" orient="horz" pos="559" userDrawn="1">
          <p15:clr>
            <a:srgbClr val="F26B43"/>
          </p15:clr>
        </p15:guide>
        <p15:guide id="4" orient="horz" pos="3834" userDrawn="1">
          <p15:clr>
            <a:srgbClr val="F26B43"/>
          </p15:clr>
        </p15:guide>
        <p15:guide id="5" orient="horz" pos="185" userDrawn="1">
          <p15:clr>
            <a:srgbClr val="F26B43"/>
          </p15:clr>
        </p15:guide>
        <p15:guide id="6" orient="horz" pos="715" userDrawn="1">
          <p15:clr>
            <a:srgbClr val="F26B43"/>
          </p15:clr>
        </p15:guide>
        <p15:guide id="7" pos="382" userDrawn="1">
          <p15:clr>
            <a:srgbClr val="F26B43"/>
          </p15:clr>
        </p15:guide>
        <p15:guide id="8" pos="7298" userDrawn="1">
          <p15:clr>
            <a:srgbClr val="F26B43"/>
          </p15:clr>
        </p15:guide>
        <p15:guide id="9" pos="3792" userDrawn="1">
          <p15:clr>
            <a:srgbClr val="F26B43"/>
          </p15:clr>
        </p15:guide>
        <p15:guide id="10" pos="3888"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hyperlink" Target="mailto:git@github.com:%3cgit%20hub%20account%20username%3e/%3crepository_name%3e.git" TargetMode="Externa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hyperlink" Target="https://app.terraform.io/session" TargetMode="Externa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app.terraform.io/" TargetMode="External"/><Relationship Id="rId1" Type="http://schemas.openxmlformats.org/officeDocument/2006/relationships/slideLayout" Target="../slideLayouts/slideLayout4.xml"/><Relationship Id="rId5" Type="http://schemas.openxmlformats.org/officeDocument/2006/relationships/image" Target="../media/image14.svg"/><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5.xml"/><Relationship Id="rId1" Type="http://schemas.openxmlformats.org/officeDocument/2006/relationships/vmlDrawing" Target="../drawings/vmlDrawing1.vml"/><Relationship Id="rId6" Type="http://schemas.openxmlformats.org/officeDocument/2006/relationships/image" Target="../media/image4.emf"/><Relationship Id="rId5" Type="http://schemas.openxmlformats.org/officeDocument/2006/relationships/package" Target="../embeddings/Microsoft_Word_Document.docx"/><Relationship Id="rId4" Type="http://schemas.openxmlformats.org/officeDocument/2006/relationships/image" Target="../media/image5.jpeg"/></Relationships>
</file>

<file path=ppt/slides/_rels/slide2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4.xml"/><Relationship Id="rId4" Type="http://schemas.openxmlformats.org/officeDocument/2006/relationships/image" Target="../media/image21.svg"/></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2.png"/><Relationship Id="rId1" Type="http://schemas.openxmlformats.org/officeDocument/2006/relationships/slideLayout" Target="../slideLayouts/slideLayout4.xml"/><Relationship Id="rId4" Type="http://schemas.openxmlformats.org/officeDocument/2006/relationships/image" Target="../media/image21.svg"/></Relationships>
</file>

<file path=ppt/slides/_rels/slide2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hyperlink" Target="https://github.com/hashicorp/terraform-guides/tree/master/governance/third-generation/common-functions" TargetMode="Externa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hyperlink" Target="https://docs.hashicorp.com/sentinel/intro/getting-started/install" TargetMode="Externa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p:cNvSpPr>
            <a:spLocks noGrp="1"/>
          </p:cNvSpPr>
          <p:nvPr>
            <p:ph type="ctrTitle"/>
          </p:nvPr>
        </p:nvSpPr>
        <p:spPr>
          <a:xfrm>
            <a:off x="775100" y="1954989"/>
            <a:ext cx="4525659" cy="366063"/>
          </a:xfrm>
        </p:spPr>
        <p:txBody>
          <a:bodyPr wrap="square">
            <a:spAutoFit/>
          </a:bodyPr>
          <a:lstStyle/>
          <a:p>
            <a:r>
              <a:rPr lang="en-IN" sz="2799" b="1" dirty="0"/>
              <a:t>Terraform - Module 302</a:t>
            </a:r>
            <a:endParaRPr lang="en-GB" b="1" dirty="0">
              <a:solidFill>
                <a:srgbClr val="2E2E38"/>
              </a:solidFill>
            </a:endParaRPr>
          </a:p>
        </p:txBody>
      </p:sp>
      <p:sp>
        <p:nvSpPr>
          <p:cNvPr id="3" name="Title 1">
            <a:extLst>
              <a:ext uri="{FF2B5EF4-FFF2-40B4-BE49-F238E27FC236}">
                <a16:creationId xmlns:a16="http://schemas.microsoft.com/office/drawing/2014/main" id="{BB0E1D8D-23A5-4235-BDA6-1A7283A126BB}"/>
              </a:ext>
            </a:extLst>
          </p:cNvPr>
          <p:cNvSpPr txBox="1">
            <a:spLocks/>
          </p:cNvSpPr>
          <p:nvPr/>
        </p:nvSpPr>
        <p:spPr>
          <a:xfrm>
            <a:off x="824604" y="2998385"/>
            <a:ext cx="1300269" cy="209179"/>
          </a:xfrm>
          <a:prstGeom prst="rect">
            <a:avLst/>
          </a:prstGeom>
        </p:spPr>
        <p:txBody>
          <a:bodyPr vert="horz" wrap="square" lIns="0" tIns="0" rIns="0" bIns="0" rtlCol="0" anchor="t" anchorCtr="0">
            <a:spAutoFit/>
          </a:bodyPr>
          <a:lstStyle>
            <a:lvl1pPr algn="l" defTabSz="914400" rtl="0" eaLnBrk="1" latinLnBrk="0" hangingPunct="1">
              <a:lnSpc>
                <a:spcPct val="85000"/>
              </a:lnSpc>
              <a:spcBef>
                <a:spcPct val="0"/>
              </a:spcBef>
              <a:buNone/>
              <a:defRPr sz="3000" b="0" kern="1200">
                <a:solidFill>
                  <a:schemeClr val="tx1"/>
                </a:solidFill>
                <a:latin typeface="EYInterstate Light" panose="02000506000000020004" pitchFamily="2" charset="0"/>
                <a:ea typeface="+mj-ea"/>
                <a:cs typeface="Arial" pitchFamily="34" charset="0"/>
              </a:defRPr>
            </a:lvl1pPr>
          </a:lstStyle>
          <a:p>
            <a:r>
              <a:rPr lang="en-IN" sz="1599" b="1" dirty="0"/>
              <a:t>April - 2023</a:t>
            </a:r>
            <a:endParaRPr lang="en-GB" sz="1799" b="1" dirty="0">
              <a:solidFill>
                <a:srgbClr val="2E2E38"/>
              </a:solidFill>
            </a:endParaRPr>
          </a:p>
        </p:txBody>
      </p:sp>
    </p:spTree>
    <p:extLst>
      <p:ext uri="{BB962C8B-B14F-4D97-AF65-F5344CB8AC3E}">
        <p14:creationId xmlns:p14="http://schemas.microsoft.com/office/powerpoint/2010/main" val="12423181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664EB6-9A84-4436-8766-AF49B92E958C}"/>
              </a:ext>
            </a:extLst>
          </p:cNvPr>
          <p:cNvSpPr>
            <a:spLocks noGrp="1"/>
          </p:cNvSpPr>
          <p:nvPr>
            <p:ph type="title"/>
          </p:nvPr>
        </p:nvSpPr>
        <p:spPr>
          <a:xfrm>
            <a:off x="614339" y="310527"/>
            <a:ext cx="10972800" cy="590093"/>
          </a:xfrm>
        </p:spPr>
        <p:txBody>
          <a:bodyPr/>
          <a:lstStyle/>
          <a:p>
            <a:r>
              <a:rPr lang="en-US" sz="2800" b="1" dirty="0"/>
              <a:t>Push your main.tf file into your GitHub Repository</a:t>
            </a:r>
          </a:p>
        </p:txBody>
      </p:sp>
      <p:sp>
        <p:nvSpPr>
          <p:cNvPr id="42" name="Title 1">
            <a:extLst>
              <a:ext uri="{FF2B5EF4-FFF2-40B4-BE49-F238E27FC236}">
                <a16:creationId xmlns:a16="http://schemas.microsoft.com/office/drawing/2014/main" id="{864BC9D6-6757-4D96-905F-D90A6C5E6695}"/>
              </a:ext>
            </a:extLst>
          </p:cNvPr>
          <p:cNvSpPr txBox="1">
            <a:spLocks/>
          </p:cNvSpPr>
          <p:nvPr/>
        </p:nvSpPr>
        <p:spPr>
          <a:xfrm>
            <a:off x="609600" y="1151308"/>
            <a:ext cx="10977539" cy="4458382"/>
          </a:xfrm>
          <a:prstGeom prst="rect">
            <a:avLst/>
          </a:prstGeom>
        </p:spPr>
        <p:txBody>
          <a:bodyPr vert="horz" lIns="0" tIns="0" rIns="0" bIns="0" rtlCol="0" anchor="t" anchorCtr="0">
            <a:noAutofit/>
          </a:bodyPr>
          <a:lstStyle>
            <a:lvl1pPr algn="l" defTabSz="914400" rtl="0" eaLnBrk="1" latinLnBrk="0" hangingPunct="1">
              <a:lnSpc>
                <a:spcPct val="85000"/>
              </a:lnSpc>
              <a:spcBef>
                <a:spcPct val="0"/>
              </a:spcBef>
              <a:buNone/>
              <a:defRPr sz="2200" b="0" kern="1200">
                <a:solidFill>
                  <a:schemeClr val="bg1"/>
                </a:solidFill>
                <a:latin typeface="EYInterstate Light" panose="02000506000000020004" pitchFamily="2" charset="0"/>
                <a:ea typeface="+mj-ea"/>
                <a:cs typeface="Arial" pitchFamily="34" charset="0"/>
              </a:defRPr>
            </a:lvl1pPr>
          </a:lstStyle>
          <a:p>
            <a:pPr marL="342729" indent="-342729">
              <a:lnSpc>
                <a:spcPct val="150000"/>
              </a:lnSpc>
              <a:buFont typeface="Courier New" panose="02070309020205020404" pitchFamily="49" charset="0"/>
              <a:buChar char="o"/>
            </a:pPr>
            <a:r>
              <a:rPr lang="en-IN" sz="1800" dirty="0">
                <a:latin typeface="+mn-lt"/>
              </a:rPr>
              <a:t>Create a GitHub Repository and run below commands to push your main.tf file into your GitHub repository</a:t>
            </a:r>
          </a:p>
          <a:p>
            <a:pPr marL="800100" lvl="1" indent="-342900">
              <a:lnSpc>
                <a:spcPct val="150000"/>
              </a:lnSpc>
              <a:buFont typeface="Arial" panose="020B0604020202020204" pitchFamily="34" charset="0"/>
              <a:buChar char="•"/>
            </a:pPr>
            <a:r>
              <a:rPr lang="en-IN" dirty="0">
                <a:solidFill>
                  <a:schemeClr val="bg1"/>
                </a:solidFill>
              </a:rPr>
              <a:t>Git </a:t>
            </a:r>
            <a:r>
              <a:rPr lang="en-IN" dirty="0" err="1">
                <a:solidFill>
                  <a:schemeClr val="bg1"/>
                </a:solidFill>
              </a:rPr>
              <a:t>init</a:t>
            </a:r>
            <a:endParaRPr lang="en-IN" dirty="0">
              <a:solidFill>
                <a:schemeClr val="bg1"/>
              </a:solidFill>
            </a:endParaRPr>
          </a:p>
          <a:p>
            <a:pPr marL="800100" lvl="1" indent="-342900">
              <a:lnSpc>
                <a:spcPct val="150000"/>
              </a:lnSpc>
              <a:buFont typeface="Arial" panose="020B0604020202020204" pitchFamily="34" charset="0"/>
              <a:buChar char="•"/>
            </a:pPr>
            <a:r>
              <a:rPr lang="en-IN" dirty="0">
                <a:solidFill>
                  <a:schemeClr val="bg1"/>
                </a:solidFill>
              </a:rPr>
              <a:t>Git branch –M main</a:t>
            </a:r>
            <a:endParaRPr lang="en-IN" dirty="0">
              <a:solidFill>
                <a:schemeClr val="bg1"/>
              </a:solidFill>
              <a:ea typeface="+mn-ea"/>
              <a:cs typeface="+mn-cs"/>
            </a:endParaRPr>
          </a:p>
          <a:p>
            <a:pPr marL="800100" lvl="1" indent="-342900">
              <a:lnSpc>
                <a:spcPct val="150000"/>
              </a:lnSpc>
              <a:buFont typeface="Arial" panose="020B0604020202020204" pitchFamily="34" charset="0"/>
              <a:buChar char="•"/>
            </a:pPr>
            <a:r>
              <a:rPr lang="en-IN" dirty="0">
                <a:solidFill>
                  <a:schemeClr val="bg1"/>
                </a:solidFill>
                <a:effectLst/>
                <a:ea typeface="Calibri" panose="020F0502020204030204" pitchFamily="34" charset="0"/>
                <a:cs typeface="Times New Roman" panose="02020603050405020304" pitchFamily="18" charset="0"/>
              </a:rPr>
              <a:t>Git remote add origin </a:t>
            </a:r>
            <a:r>
              <a:rPr lang="en-IN" u="sng" dirty="0">
                <a:solidFill>
                  <a:schemeClr val="bg1"/>
                </a:solidFill>
                <a:effectLst/>
                <a:ea typeface="Calibri" panose="020F0502020204030204" pitchFamily="34" charset="0"/>
                <a:cs typeface="Times New Roman" panose="02020603050405020304" pitchFamily="18" charset="0"/>
                <a:hlinkClick r:id="rId2">
                  <a:extLst>
                    <a:ext uri="{A12FA001-AC4F-418D-AE19-62706E023703}">
                      <ahyp:hlinkClr xmlns:ahyp="http://schemas.microsoft.com/office/drawing/2018/hyperlinkcolor" val="tx"/>
                    </a:ext>
                  </a:extLst>
                </a:hlinkClick>
              </a:rPr>
              <a:t>git@github.com:&lt;git hub account username&gt;/&lt;</a:t>
            </a:r>
            <a:r>
              <a:rPr lang="en-IN" u="sng" dirty="0" err="1">
                <a:solidFill>
                  <a:schemeClr val="bg1"/>
                </a:solidFill>
                <a:effectLst/>
                <a:ea typeface="Calibri" panose="020F0502020204030204" pitchFamily="34" charset="0"/>
                <a:cs typeface="Times New Roman" panose="02020603050405020304" pitchFamily="18" charset="0"/>
                <a:hlinkClick r:id="rId2">
                  <a:extLst>
                    <a:ext uri="{A12FA001-AC4F-418D-AE19-62706E023703}">
                      <ahyp:hlinkClr xmlns:ahyp="http://schemas.microsoft.com/office/drawing/2018/hyperlinkcolor" val="tx"/>
                    </a:ext>
                  </a:extLst>
                </a:hlinkClick>
              </a:rPr>
              <a:t>repository_name</a:t>
            </a:r>
            <a:r>
              <a:rPr lang="en-IN" u="sng" dirty="0">
                <a:solidFill>
                  <a:schemeClr val="bg1"/>
                </a:solidFill>
                <a:effectLst/>
                <a:ea typeface="Calibri" panose="020F0502020204030204" pitchFamily="34" charset="0"/>
                <a:cs typeface="Times New Roman" panose="02020603050405020304" pitchFamily="18" charset="0"/>
                <a:hlinkClick r:id="rId2">
                  <a:extLst>
                    <a:ext uri="{A12FA001-AC4F-418D-AE19-62706E023703}">
                      <ahyp:hlinkClr xmlns:ahyp="http://schemas.microsoft.com/office/drawing/2018/hyperlinkcolor" val="tx"/>
                    </a:ext>
                  </a:extLst>
                </a:hlinkClick>
              </a:rPr>
              <a:t>&gt;.git</a:t>
            </a:r>
            <a:endParaRPr lang="en-IN" dirty="0">
              <a:solidFill>
                <a:schemeClr val="bg1"/>
              </a:solidFill>
              <a:effectLst/>
              <a:ea typeface="Calibri" panose="020F0502020204030204" pitchFamily="34" charset="0"/>
              <a:cs typeface="Times New Roman" panose="02020603050405020304" pitchFamily="18" charset="0"/>
            </a:endParaRPr>
          </a:p>
          <a:p>
            <a:pPr marL="800100" lvl="1" indent="-342900">
              <a:lnSpc>
                <a:spcPct val="150000"/>
              </a:lnSpc>
              <a:buFont typeface="Arial" panose="020B0604020202020204" pitchFamily="34" charset="0"/>
              <a:buChar char="•"/>
            </a:pPr>
            <a:r>
              <a:rPr lang="en-IN" dirty="0">
                <a:solidFill>
                  <a:schemeClr val="bg1"/>
                </a:solidFill>
              </a:rPr>
              <a:t>Git add main.tf</a:t>
            </a:r>
          </a:p>
          <a:p>
            <a:pPr marL="800100" lvl="1" indent="-342900">
              <a:lnSpc>
                <a:spcPct val="150000"/>
              </a:lnSpc>
              <a:buFont typeface="Arial" panose="020B0604020202020204" pitchFamily="34" charset="0"/>
              <a:buChar char="•"/>
            </a:pPr>
            <a:r>
              <a:rPr lang="en-IN" dirty="0">
                <a:solidFill>
                  <a:schemeClr val="bg1"/>
                </a:solidFill>
              </a:rPr>
              <a:t>Git commit –m “first commit”</a:t>
            </a:r>
          </a:p>
          <a:p>
            <a:pPr marL="800100" lvl="1" indent="-342900">
              <a:lnSpc>
                <a:spcPct val="150000"/>
              </a:lnSpc>
              <a:buFont typeface="Arial" panose="020B0604020202020204" pitchFamily="34" charset="0"/>
              <a:buChar char="•"/>
            </a:pPr>
            <a:r>
              <a:rPr lang="en-IN" dirty="0">
                <a:solidFill>
                  <a:schemeClr val="bg1"/>
                </a:solidFill>
              </a:rPr>
              <a:t>Git push –u origin main</a:t>
            </a:r>
          </a:p>
        </p:txBody>
      </p:sp>
    </p:spTree>
    <p:extLst>
      <p:ext uri="{BB962C8B-B14F-4D97-AF65-F5344CB8AC3E}">
        <p14:creationId xmlns:p14="http://schemas.microsoft.com/office/powerpoint/2010/main" val="39116801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BC8C5B6-A3E9-4665-A402-E6880490E3FE}"/>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7838" b="7838"/>
          <a:stretch/>
        </p:blipFill>
        <p:spPr>
          <a:xfrm>
            <a:off x="1" y="1785"/>
            <a:ext cx="12191998" cy="6854430"/>
          </a:xfrm>
          <a:prstGeom prst="rect">
            <a:avLst/>
          </a:prstGeom>
        </p:spPr>
      </p:pic>
      <p:sp>
        <p:nvSpPr>
          <p:cNvPr id="9" name="Rectangle 8">
            <a:extLst>
              <a:ext uri="{FF2B5EF4-FFF2-40B4-BE49-F238E27FC236}">
                <a16:creationId xmlns:a16="http://schemas.microsoft.com/office/drawing/2014/main" id="{5C718DCC-0A4E-4D60-96A5-16980FD74790}"/>
              </a:ext>
            </a:extLst>
          </p:cNvPr>
          <p:cNvSpPr/>
          <p:nvPr/>
        </p:nvSpPr>
        <p:spPr>
          <a:xfrm>
            <a:off x="33546" y="-444138"/>
            <a:ext cx="12192000" cy="6854430"/>
          </a:xfrm>
          <a:prstGeom prst="rect">
            <a:avLst/>
          </a:prstGeom>
          <a:gradFill>
            <a:gsLst>
              <a:gs pos="100000">
                <a:srgbClr val="2E2E38">
                  <a:alpha val="35000"/>
                </a:srgbClr>
              </a:gs>
              <a:gs pos="16000">
                <a:srgbClr val="2E2E38">
                  <a:alpha val="0"/>
                </a:srgbClr>
              </a:gs>
            </a:gsLst>
            <a:lin ang="5400000" scaled="1"/>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IN" sz="1199">
              <a:solidFill>
                <a:schemeClr val="tx1"/>
              </a:solidFill>
            </a:endParaRPr>
          </a:p>
        </p:txBody>
      </p:sp>
      <p:grpSp>
        <p:nvGrpSpPr>
          <p:cNvPr id="2" name="Group 1">
            <a:extLst>
              <a:ext uri="{FF2B5EF4-FFF2-40B4-BE49-F238E27FC236}">
                <a16:creationId xmlns:a16="http://schemas.microsoft.com/office/drawing/2014/main" id="{CD4C4EA5-02E3-2F26-E213-CEFB8A4D7A1E}"/>
              </a:ext>
            </a:extLst>
          </p:cNvPr>
          <p:cNvGrpSpPr/>
          <p:nvPr/>
        </p:nvGrpSpPr>
        <p:grpSpPr>
          <a:xfrm>
            <a:off x="572562" y="4819650"/>
            <a:ext cx="11046875" cy="836817"/>
            <a:chOff x="606109" y="3428999"/>
            <a:chExt cx="11046875" cy="2656093"/>
          </a:xfrm>
        </p:grpSpPr>
        <p:sp>
          <p:nvSpPr>
            <p:cNvPr id="6" name="Rectangle 5">
              <a:extLst>
                <a:ext uri="{FF2B5EF4-FFF2-40B4-BE49-F238E27FC236}">
                  <a16:creationId xmlns:a16="http://schemas.microsoft.com/office/drawing/2014/main" id="{4F5C4D82-C111-48A9-8AB9-B7FE81E3C36B}"/>
                </a:ext>
              </a:extLst>
            </p:cNvPr>
            <p:cNvSpPr/>
            <p:nvPr/>
          </p:nvSpPr>
          <p:spPr>
            <a:xfrm>
              <a:off x="606109" y="3428999"/>
              <a:ext cx="452882" cy="2656093"/>
            </a:xfrm>
            <a:prstGeom prst="rect">
              <a:avLst/>
            </a:prstGeom>
            <a:solidFill>
              <a:srgbClr val="FFE6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IN" sz="1199">
                <a:solidFill>
                  <a:schemeClr val="tx1"/>
                </a:solidFill>
              </a:endParaRPr>
            </a:p>
          </p:txBody>
        </p:sp>
        <p:sp>
          <p:nvSpPr>
            <p:cNvPr id="7" name="Rectangle 6">
              <a:extLst>
                <a:ext uri="{FF2B5EF4-FFF2-40B4-BE49-F238E27FC236}">
                  <a16:creationId xmlns:a16="http://schemas.microsoft.com/office/drawing/2014/main" id="{91E313FD-09D8-4800-850F-A2E20803F5E5}"/>
                </a:ext>
              </a:extLst>
            </p:cNvPr>
            <p:cNvSpPr/>
            <p:nvPr/>
          </p:nvSpPr>
          <p:spPr>
            <a:xfrm>
              <a:off x="11329756" y="3428999"/>
              <a:ext cx="323228" cy="2525533"/>
            </a:xfrm>
            <a:prstGeom prst="rect">
              <a:avLst/>
            </a:prstGeom>
            <a:solidFill>
              <a:srgbClr val="FFE6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IN" sz="1199">
                <a:solidFill>
                  <a:schemeClr val="tx1"/>
                </a:solidFill>
              </a:endParaRPr>
            </a:p>
          </p:txBody>
        </p:sp>
        <p:sp>
          <p:nvSpPr>
            <p:cNvPr id="8" name="TextBox 7">
              <a:extLst>
                <a:ext uri="{FF2B5EF4-FFF2-40B4-BE49-F238E27FC236}">
                  <a16:creationId xmlns:a16="http://schemas.microsoft.com/office/drawing/2014/main" id="{6579AC67-6FC0-46A4-AB1B-7289F7A2624F}"/>
                </a:ext>
              </a:extLst>
            </p:cNvPr>
            <p:cNvSpPr txBox="1"/>
            <p:nvPr/>
          </p:nvSpPr>
          <p:spPr>
            <a:xfrm>
              <a:off x="739843" y="3429000"/>
              <a:ext cx="10779407" cy="2525531"/>
            </a:xfrm>
            <a:prstGeom prst="rect">
              <a:avLst/>
            </a:prstGeom>
            <a:solidFill>
              <a:srgbClr val="2E2E38"/>
            </a:solidFill>
          </p:spPr>
          <p:txBody>
            <a:bodyPr wrap="square" lIns="182785" tIns="182785" rIns="182785" bIns="182785" rtlCol="0" anchor="ctr">
              <a:noAutofit/>
            </a:bodyPr>
            <a:lstStyle/>
            <a:p>
              <a:pPr marL="0" indent="0" defTabSz="913486">
                <a:buClr>
                  <a:srgbClr val="FFE600"/>
                </a:buClr>
                <a:buNone/>
                <a:defRPr/>
              </a:pPr>
              <a:r>
                <a:rPr lang="en-IN" sz="2400" b="1" dirty="0">
                  <a:solidFill>
                    <a:prstClr val="white"/>
                  </a:solidFill>
                  <a:latin typeface="EYInterstate Light"/>
                </a:rPr>
                <a:t>Creating Sentinel Workspace</a:t>
              </a:r>
            </a:p>
          </p:txBody>
        </p:sp>
      </p:grpSp>
    </p:spTree>
    <p:extLst>
      <p:ext uri="{BB962C8B-B14F-4D97-AF65-F5344CB8AC3E}">
        <p14:creationId xmlns:p14="http://schemas.microsoft.com/office/powerpoint/2010/main" val="27244987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664EB6-9A84-4436-8766-AF49B92E958C}"/>
              </a:ext>
            </a:extLst>
          </p:cNvPr>
          <p:cNvSpPr>
            <a:spLocks noGrp="1"/>
          </p:cNvSpPr>
          <p:nvPr>
            <p:ph type="title"/>
          </p:nvPr>
        </p:nvSpPr>
        <p:spPr>
          <a:xfrm>
            <a:off x="614339" y="329577"/>
            <a:ext cx="10972800" cy="590093"/>
          </a:xfrm>
        </p:spPr>
        <p:txBody>
          <a:bodyPr/>
          <a:lstStyle/>
          <a:p>
            <a:r>
              <a:rPr lang="en-US" sz="2799" b="1" dirty="0"/>
              <a:t>Create a Workspace in the TFC/TFE UI</a:t>
            </a:r>
            <a:endParaRPr lang="en-US" sz="100" b="1" dirty="0"/>
          </a:p>
        </p:txBody>
      </p:sp>
      <p:sp>
        <p:nvSpPr>
          <p:cNvPr id="42" name="Title 1">
            <a:extLst>
              <a:ext uri="{FF2B5EF4-FFF2-40B4-BE49-F238E27FC236}">
                <a16:creationId xmlns:a16="http://schemas.microsoft.com/office/drawing/2014/main" id="{864BC9D6-6757-4D96-905F-D90A6C5E6695}"/>
              </a:ext>
            </a:extLst>
          </p:cNvPr>
          <p:cNvSpPr txBox="1">
            <a:spLocks/>
          </p:cNvSpPr>
          <p:nvPr/>
        </p:nvSpPr>
        <p:spPr>
          <a:xfrm>
            <a:off x="609599" y="1151308"/>
            <a:ext cx="10977539" cy="2136422"/>
          </a:xfrm>
          <a:prstGeom prst="rect">
            <a:avLst/>
          </a:prstGeom>
        </p:spPr>
        <p:txBody>
          <a:bodyPr vert="horz" lIns="0" tIns="0" rIns="0" bIns="0" rtlCol="0" anchor="t" anchorCtr="0">
            <a:noAutofit/>
          </a:bodyPr>
          <a:lstStyle>
            <a:lvl1pPr algn="l" defTabSz="914400" rtl="0" eaLnBrk="1" latinLnBrk="0" hangingPunct="1">
              <a:lnSpc>
                <a:spcPct val="85000"/>
              </a:lnSpc>
              <a:spcBef>
                <a:spcPct val="0"/>
              </a:spcBef>
              <a:buNone/>
              <a:defRPr sz="2200" b="0" kern="1200">
                <a:solidFill>
                  <a:schemeClr val="bg1"/>
                </a:solidFill>
                <a:latin typeface="EYInterstate Light" panose="02000506000000020004" pitchFamily="2" charset="0"/>
                <a:ea typeface="+mj-ea"/>
                <a:cs typeface="Arial" pitchFamily="34" charset="0"/>
              </a:defRPr>
            </a:lvl1pPr>
          </a:lstStyle>
          <a:p>
            <a:pPr marL="342729" indent="-342729">
              <a:lnSpc>
                <a:spcPct val="150000"/>
              </a:lnSpc>
              <a:buFont typeface="Wingdings" panose="05000000000000000000" pitchFamily="2" charset="2"/>
              <a:buChar char="q"/>
            </a:pPr>
            <a:r>
              <a:rPr lang="en-IN" sz="1799" dirty="0">
                <a:latin typeface="+mn-lt"/>
              </a:rPr>
              <a:t>Visit this website </a:t>
            </a:r>
            <a:r>
              <a:rPr lang="en-IN" sz="1799" dirty="0">
                <a:solidFill>
                  <a:schemeClr val="accent4">
                    <a:lumMod val="20000"/>
                    <a:lumOff val="80000"/>
                  </a:schemeClr>
                </a:solidFill>
                <a:latin typeface="+mn-lt"/>
                <a:hlinkClick r:id="rId2">
                  <a:extLst>
                    <a:ext uri="{A12FA001-AC4F-418D-AE19-62706E023703}">
                      <ahyp:hlinkClr xmlns:ahyp="http://schemas.microsoft.com/office/drawing/2018/hyperlinkcolor" val="tx"/>
                    </a:ext>
                  </a:extLst>
                </a:hlinkClick>
              </a:rPr>
              <a:t>https://app.terraform.io/session</a:t>
            </a:r>
            <a:endParaRPr lang="en-IN" sz="1799" dirty="0">
              <a:solidFill>
                <a:schemeClr val="accent4">
                  <a:lumMod val="20000"/>
                  <a:lumOff val="80000"/>
                </a:schemeClr>
              </a:solidFill>
              <a:latin typeface="+mn-lt"/>
            </a:endParaRPr>
          </a:p>
          <a:p>
            <a:pPr marL="342729" indent="-342729">
              <a:lnSpc>
                <a:spcPct val="150000"/>
              </a:lnSpc>
              <a:buFont typeface="Wingdings" panose="05000000000000000000" pitchFamily="2" charset="2"/>
              <a:buChar char="q"/>
            </a:pPr>
            <a:r>
              <a:rPr lang="en-IN" sz="1799" dirty="0">
                <a:latin typeface="+mn-lt"/>
              </a:rPr>
              <a:t>Create a Terraform Cloud account</a:t>
            </a:r>
          </a:p>
          <a:p>
            <a:pPr marL="342729" indent="-342729">
              <a:lnSpc>
                <a:spcPct val="150000"/>
              </a:lnSpc>
              <a:buFont typeface="Wingdings" panose="05000000000000000000" pitchFamily="2" charset="2"/>
              <a:buChar char="q"/>
            </a:pPr>
            <a:r>
              <a:rPr lang="en-IN" sz="1799" dirty="0">
                <a:latin typeface="+mn-lt"/>
              </a:rPr>
              <a:t>Verify your email</a:t>
            </a:r>
          </a:p>
          <a:p>
            <a:pPr marL="342729" indent="-342729">
              <a:lnSpc>
                <a:spcPct val="150000"/>
              </a:lnSpc>
              <a:buFont typeface="Wingdings" panose="05000000000000000000" pitchFamily="2" charset="2"/>
              <a:buChar char="q"/>
            </a:pPr>
            <a:r>
              <a:rPr lang="en-IN" sz="1799" dirty="0">
                <a:latin typeface="+mn-lt"/>
              </a:rPr>
              <a:t>Create an organization in Terraform Cloud</a:t>
            </a:r>
          </a:p>
          <a:p>
            <a:pPr marL="342729" indent="-342729">
              <a:lnSpc>
                <a:spcPct val="150000"/>
              </a:lnSpc>
              <a:buFont typeface="Wingdings" panose="05000000000000000000" pitchFamily="2" charset="2"/>
              <a:buChar char="q"/>
            </a:pPr>
            <a:r>
              <a:rPr lang="en-IN" sz="1799" dirty="0">
                <a:latin typeface="+mn-lt"/>
              </a:rPr>
              <a:t>Create a Workspace using the Version control workflow (GitHub)</a:t>
            </a:r>
          </a:p>
          <a:p>
            <a:pPr>
              <a:lnSpc>
                <a:spcPct val="150000"/>
              </a:lnSpc>
            </a:pPr>
            <a:endParaRPr lang="en-IN" sz="1799" dirty="0">
              <a:latin typeface="+mn-lt"/>
            </a:endParaRPr>
          </a:p>
        </p:txBody>
      </p:sp>
    </p:spTree>
    <p:extLst>
      <p:ext uri="{BB962C8B-B14F-4D97-AF65-F5344CB8AC3E}">
        <p14:creationId xmlns:p14="http://schemas.microsoft.com/office/powerpoint/2010/main" val="19058738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664EB6-9A84-4436-8766-AF49B92E958C}"/>
              </a:ext>
            </a:extLst>
          </p:cNvPr>
          <p:cNvSpPr>
            <a:spLocks noGrp="1"/>
          </p:cNvSpPr>
          <p:nvPr>
            <p:ph type="title"/>
          </p:nvPr>
        </p:nvSpPr>
        <p:spPr>
          <a:xfrm>
            <a:off x="614339" y="310527"/>
            <a:ext cx="10972800" cy="590093"/>
          </a:xfrm>
        </p:spPr>
        <p:txBody>
          <a:bodyPr/>
          <a:lstStyle/>
          <a:p>
            <a:r>
              <a:rPr lang="en-US" sz="2800" b="1" dirty="0"/>
              <a:t>Creating Workspace 1</a:t>
            </a:r>
          </a:p>
        </p:txBody>
      </p:sp>
      <p:sp>
        <p:nvSpPr>
          <p:cNvPr id="42" name="Title 1">
            <a:extLst>
              <a:ext uri="{FF2B5EF4-FFF2-40B4-BE49-F238E27FC236}">
                <a16:creationId xmlns:a16="http://schemas.microsoft.com/office/drawing/2014/main" id="{864BC9D6-6757-4D96-905F-D90A6C5E6695}"/>
              </a:ext>
            </a:extLst>
          </p:cNvPr>
          <p:cNvSpPr txBox="1">
            <a:spLocks/>
          </p:cNvSpPr>
          <p:nvPr/>
        </p:nvSpPr>
        <p:spPr>
          <a:xfrm>
            <a:off x="3525907" y="5141956"/>
            <a:ext cx="5140185" cy="435112"/>
          </a:xfrm>
          <a:prstGeom prst="rect">
            <a:avLst/>
          </a:prstGeom>
        </p:spPr>
        <p:txBody>
          <a:bodyPr vert="horz" lIns="0" tIns="0" rIns="0" bIns="0" rtlCol="0" anchor="t" anchorCtr="0">
            <a:noAutofit/>
          </a:bodyPr>
          <a:lstStyle>
            <a:lvl1pPr algn="l" defTabSz="914400" rtl="0" eaLnBrk="1" latinLnBrk="0" hangingPunct="1">
              <a:lnSpc>
                <a:spcPct val="85000"/>
              </a:lnSpc>
              <a:spcBef>
                <a:spcPct val="0"/>
              </a:spcBef>
              <a:buNone/>
              <a:defRPr sz="2200" b="0" kern="1200">
                <a:solidFill>
                  <a:schemeClr val="bg1"/>
                </a:solidFill>
                <a:latin typeface="EYInterstate Light" panose="02000506000000020004" pitchFamily="2" charset="0"/>
                <a:ea typeface="+mj-ea"/>
                <a:cs typeface="Arial" pitchFamily="34" charset="0"/>
              </a:defRPr>
            </a:lvl1pPr>
          </a:lstStyle>
          <a:p>
            <a:pPr>
              <a:lnSpc>
                <a:spcPct val="150000"/>
              </a:lnSpc>
            </a:pPr>
            <a:r>
              <a:rPr lang="en-IN" sz="1800" dirty="0">
                <a:solidFill>
                  <a:schemeClr val="bg1"/>
                </a:solidFill>
                <a:latin typeface="+mn-lt"/>
              </a:rPr>
              <a:t>Click on ‘New’ and then Click on ‘Workspace’</a:t>
            </a:r>
          </a:p>
        </p:txBody>
      </p:sp>
      <p:pic>
        <p:nvPicPr>
          <p:cNvPr id="5" name="Picture 4">
            <a:extLst>
              <a:ext uri="{FF2B5EF4-FFF2-40B4-BE49-F238E27FC236}">
                <a16:creationId xmlns:a16="http://schemas.microsoft.com/office/drawing/2014/main" id="{86051297-09A4-45AA-82F3-F48C34BDD9D0}"/>
              </a:ext>
            </a:extLst>
          </p:cNvPr>
          <p:cNvPicPr>
            <a:picLocks noChangeAspect="1"/>
          </p:cNvPicPr>
          <p:nvPr/>
        </p:nvPicPr>
        <p:blipFill>
          <a:blip r:embed="rId2"/>
          <a:stretch>
            <a:fillRect/>
          </a:stretch>
        </p:blipFill>
        <p:spPr>
          <a:xfrm>
            <a:off x="2003565" y="957389"/>
            <a:ext cx="8184870" cy="4140000"/>
          </a:xfrm>
          <a:prstGeom prst="rect">
            <a:avLst/>
          </a:prstGeom>
        </p:spPr>
      </p:pic>
    </p:spTree>
    <p:extLst>
      <p:ext uri="{BB962C8B-B14F-4D97-AF65-F5344CB8AC3E}">
        <p14:creationId xmlns:p14="http://schemas.microsoft.com/office/powerpoint/2010/main" val="4993862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664EB6-9A84-4436-8766-AF49B92E958C}"/>
              </a:ext>
            </a:extLst>
          </p:cNvPr>
          <p:cNvSpPr>
            <a:spLocks noGrp="1"/>
          </p:cNvSpPr>
          <p:nvPr>
            <p:ph type="title"/>
          </p:nvPr>
        </p:nvSpPr>
        <p:spPr>
          <a:xfrm>
            <a:off x="614339" y="310527"/>
            <a:ext cx="10972800" cy="590093"/>
          </a:xfrm>
        </p:spPr>
        <p:txBody>
          <a:bodyPr/>
          <a:lstStyle/>
          <a:p>
            <a:r>
              <a:rPr lang="en-US" sz="2800" b="1" dirty="0"/>
              <a:t>Creating Workspace 2</a:t>
            </a:r>
          </a:p>
        </p:txBody>
      </p:sp>
      <p:sp>
        <p:nvSpPr>
          <p:cNvPr id="42" name="Title 1">
            <a:extLst>
              <a:ext uri="{FF2B5EF4-FFF2-40B4-BE49-F238E27FC236}">
                <a16:creationId xmlns:a16="http://schemas.microsoft.com/office/drawing/2014/main" id="{864BC9D6-6757-4D96-905F-D90A6C5E6695}"/>
              </a:ext>
            </a:extLst>
          </p:cNvPr>
          <p:cNvSpPr txBox="1">
            <a:spLocks/>
          </p:cNvSpPr>
          <p:nvPr/>
        </p:nvSpPr>
        <p:spPr>
          <a:xfrm>
            <a:off x="3957637" y="5109133"/>
            <a:ext cx="4276725" cy="503770"/>
          </a:xfrm>
          <a:prstGeom prst="rect">
            <a:avLst/>
          </a:prstGeom>
        </p:spPr>
        <p:txBody>
          <a:bodyPr vert="horz" lIns="0" tIns="0" rIns="0" bIns="0" rtlCol="0" anchor="t" anchorCtr="0">
            <a:noAutofit/>
          </a:bodyPr>
          <a:lstStyle>
            <a:lvl1pPr algn="l" defTabSz="914400" rtl="0" eaLnBrk="1" latinLnBrk="0" hangingPunct="1">
              <a:lnSpc>
                <a:spcPct val="85000"/>
              </a:lnSpc>
              <a:spcBef>
                <a:spcPct val="0"/>
              </a:spcBef>
              <a:buNone/>
              <a:defRPr sz="2200" b="0" kern="1200">
                <a:solidFill>
                  <a:schemeClr val="bg1"/>
                </a:solidFill>
                <a:latin typeface="EYInterstate Light" panose="02000506000000020004" pitchFamily="2" charset="0"/>
                <a:ea typeface="+mj-ea"/>
                <a:cs typeface="Arial" pitchFamily="34" charset="0"/>
              </a:defRPr>
            </a:lvl1pPr>
          </a:lstStyle>
          <a:p>
            <a:pPr>
              <a:lnSpc>
                <a:spcPct val="150000"/>
              </a:lnSpc>
            </a:pPr>
            <a:r>
              <a:rPr lang="en-IN" sz="1800" dirty="0">
                <a:solidFill>
                  <a:schemeClr val="bg1"/>
                </a:solidFill>
                <a:latin typeface="+mn-lt"/>
              </a:rPr>
              <a:t>Click on ‘Version control workflow’</a:t>
            </a:r>
          </a:p>
        </p:txBody>
      </p:sp>
      <p:pic>
        <p:nvPicPr>
          <p:cNvPr id="4" name="Picture 3">
            <a:extLst>
              <a:ext uri="{FF2B5EF4-FFF2-40B4-BE49-F238E27FC236}">
                <a16:creationId xmlns:a16="http://schemas.microsoft.com/office/drawing/2014/main" id="{666D77DB-3CDC-43DC-88EE-24ABF0D46EFB}"/>
              </a:ext>
            </a:extLst>
          </p:cNvPr>
          <p:cNvPicPr>
            <a:picLocks noChangeAspect="1"/>
          </p:cNvPicPr>
          <p:nvPr/>
        </p:nvPicPr>
        <p:blipFill>
          <a:blip r:embed="rId2"/>
          <a:stretch>
            <a:fillRect/>
          </a:stretch>
        </p:blipFill>
        <p:spPr>
          <a:xfrm>
            <a:off x="2002800" y="945644"/>
            <a:ext cx="8186400" cy="4163489"/>
          </a:xfrm>
          <a:prstGeom prst="rect">
            <a:avLst/>
          </a:prstGeom>
        </p:spPr>
      </p:pic>
    </p:spTree>
    <p:extLst>
      <p:ext uri="{BB962C8B-B14F-4D97-AF65-F5344CB8AC3E}">
        <p14:creationId xmlns:p14="http://schemas.microsoft.com/office/powerpoint/2010/main" val="14491003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664EB6-9A84-4436-8766-AF49B92E958C}"/>
              </a:ext>
            </a:extLst>
          </p:cNvPr>
          <p:cNvSpPr>
            <a:spLocks noGrp="1"/>
          </p:cNvSpPr>
          <p:nvPr>
            <p:ph type="title"/>
          </p:nvPr>
        </p:nvSpPr>
        <p:spPr>
          <a:xfrm>
            <a:off x="614339" y="310527"/>
            <a:ext cx="10972800" cy="590093"/>
          </a:xfrm>
        </p:spPr>
        <p:txBody>
          <a:bodyPr/>
          <a:lstStyle/>
          <a:p>
            <a:r>
              <a:rPr lang="en-US" sz="2800" b="1" dirty="0"/>
              <a:t>Creating Workspace 3</a:t>
            </a:r>
          </a:p>
        </p:txBody>
      </p:sp>
      <p:sp>
        <p:nvSpPr>
          <p:cNvPr id="42" name="Title 1">
            <a:extLst>
              <a:ext uri="{FF2B5EF4-FFF2-40B4-BE49-F238E27FC236}">
                <a16:creationId xmlns:a16="http://schemas.microsoft.com/office/drawing/2014/main" id="{864BC9D6-6757-4D96-905F-D90A6C5E6695}"/>
              </a:ext>
            </a:extLst>
          </p:cNvPr>
          <p:cNvSpPr txBox="1">
            <a:spLocks/>
          </p:cNvSpPr>
          <p:nvPr/>
        </p:nvSpPr>
        <p:spPr>
          <a:xfrm>
            <a:off x="2002800" y="5100037"/>
            <a:ext cx="8186400" cy="1447436"/>
          </a:xfrm>
          <a:prstGeom prst="rect">
            <a:avLst/>
          </a:prstGeom>
        </p:spPr>
        <p:txBody>
          <a:bodyPr vert="horz" lIns="0" tIns="0" rIns="0" bIns="0" rtlCol="0" anchor="t" anchorCtr="0">
            <a:noAutofit/>
          </a:bodyPr>
          <a:lstStyle>
            <a:lvl1pPr algn="l" defTabSz="914400" rtl="0" eaLnBrk="1" latinLnBrk="0" hangingPunct="1">
              <a:lnSpc>
                <a:spcPct val="85000"/>
              </a:lnSpc>
              <a:spcBef>
                <a:spcPct val="0"/>
              </a:spcBef>
              <a:buNone/>
              <a:defRPr sz="2200" b="0" kern="1200">
                <a:solidFill>
                  <a:schemeClr val="bg1"/>
                </a:solidFill>
                <a:latin typeface="EYInterstate Light" panose="02000506000000020004" pitchFamily="2" charset="0"/>
                <a:ea typeface="+mj-ea"/>
                <a:cs typeface="Arial" pitchFamily="34" charset="0"/>
              </a:defRPr>
            </a:lvl1pPr>
          </a:lstStyle>
          <a:p>
            <a:pPr marL="342900" indent="-342900">
              <a:lnSpc>
                <a:spcPct val="150000"/>
              </a:lnSpc>
              <a:buFont typeface="Courier New" panose="02070309020205020404" pitchFamily="49" charset="0"/>
              <a:buChar char="o"/>
            </a:pPr>
            <a:r>
              <a:rPr lang="en-IN" sz="1800" dirty="0">
                <a:solidFill>
                  <a:schemeClr val="bg1"/>
                </a:solidFill>
                <a:latin typeface="+mn-lt"/>
              </a:rPr>
              <a:t>Click on ‘GitHub’ dropdown menu and select ‘GitHub.com’</a:t>
            </a:r>
          </a:p>
          <a:p>
            <a:pPr marL="342900" indent="-342900">
              <a:lnSpc>
                <a:spcPct val="150000"/>
              </a:lnSpc>
              <a:buFont typeface="Courier New" panose="02070309020205020404" pitchFamily="49" charset="0"/>
              <a:buChar char="o"/>
            </a:pPr>
            <a:r>
              <a:rPr lang="en-IN" sz="1800" dirty="0">
                <a:latin typeface="+mn-lt"/>
              </a:rPr>
              <a:t>It will redirects you to a different screen. Click on ‘Authorize terraform cloud’.</a:t>
            </a:r>
            <a:endParaRPr lang="en-IN" sz="1800" dirty="0">
              <a:solidFill>
                <a:schemeClr val="bg1"/>
              </a:solidFill>
              <a:latin typeface="+mn-lt"/>
            </a:endParaRPr>
          </a:p>
          <a:p>
            <a:pPr marL="342900" indent="-342900">
              <a:lnSpc>
                <a:spcPct val="150000"/>
              </a:lnSpc>
              <a:buFont typeface="Courier New" panose="02070309020205020404" pitchFamily="49" charset="0"/>
              <a:buChar char="o"/>
            </a:pPr>
            <a:endParaRPr lang="en-IN" sz="1800" dirty="0">
              <a:solidFill>
                <a:schemeClr val="bg1"/>
              </a:solidFill>
              <a:latin typeface="+mn-lt"/>
            </a:endParaRPr>
          </a:p>
        </p:txBody>
      </p:sp>
      <p:pic>
        <p:nvPicPr>
          <p:cNvPr id="4" name="Picture 3">
            <a:extLst>
              <a:ext uri="{FF2B5EF4-FFF2-40B4-BE49-F238E27FC236}">
                <a16:creationId xmlns:a16="http://schemas.microsoft.com/office/drawing/2014/main" id="{22971EBB-3DA9-4CB1-982F-FDD472F75541}"/>
              </a:ext>
            </a:extLst>
          </p:cNvPr>
          <p:cNvPicPr>
            <a:picLocks noChangeAspect="1"/>
          </p:cNvPicPr>
          <p:nvPr/>
        </p:nvPicPr>
        <p:blipFill>
          <a:blip r:embed="rId2"/>
          <a:stretch>
            <a:fillRect/>
          </a:stretch>
        </p:blipFill>
        <p:spPr>
          <a:xfrm>
            <a:off x="2002800" y="954740"/>
            <a:ext cx="8186400" cy="4145297"/>
          </a:xfrm>
          <a:prstGeom prst="rect">
            <a:avLst/>
          </a:prstGeom>
        </p:spPr>
      </p:pic>
    </p:spTree>
    <p:extLst>
      <p:ext uri="{BB962C8B-B14F-4D97-AF65-F5344CB8AC3E}">
        <p14:creationId xmlns:p14="http://schemas.microsoft.com/office/powerpoint/2010/main" val="28617329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664EB6-9A84-4436-8766-AF49B92E958C}"/>
              </a:ext>
            </a:extLst>
          </p:cNvPr>
          <p:cNvSpPr>
            <a:spLocks noGrp="1"/>
          </p:cNvSpPr>
          <p:nvPr>
            <p:ph type="title"/>
          </p:nvPr>
        </p:nvSpPr>
        <p:spPr>
          <a:xfrm>
            <a:off x="614339" y="310527"/>
            <a:ext cx="10972800" cy="590093"/>
          </a:xfrm>
        </p:spPr>
        <p:txBody>
          <a:bodyPr/>
          <a:lstStyle/>
          <a:p>
            <a:r>
              <a:rPr lang="en-US" sz="2800" b="1" dirty="0"/>
              <a:t>Creating Workspace 4</a:t>
            </a:r>
          </a:p>
        </p:txBody>
      </p:sp>
      <p:sp>
        <p:nvSpPr>
          <p:cNvPr id="42" name="Title 1">
            <a:extLst>
              <a:ext uri="{FF2B5EF4-FFF2-40B4-BE49-F238E27FC236}">
                <a16:creationId xmlns:a16="http://schemas.microsoft.com/office/drawing/2014/main" id="{864BC9D6-6757-4D96-905F-D90A6C5E6695}"/>
              </a:ext>
            </a:extLst>
          </p:cNvPr>
          <p:cNvSpPr txBox="1">
            <a:spLocks/>
          </p:cNvSpPr>
          <p:nvPr/>
        </p:nvSpPr>
        <p:spPr>
          <a:xfrm>
            <a:off x="7452360" y="1202846"/>
            <a:ext cx="4570260" cy="4317844"/>
          </a:xfrm>
          <a:prstGeom prst="rect">
            <a:avLst/>
          </a:prstGeom>
        </p:spPr>
        <p:txBody>
          <a:bodyPr vert="horz" lIns="0" tIns="0" rIns="0" bIns="0" rtlCol="0" anchor="t" anchorCtr="0">
            <a:noAutofit/>
          </a:bodyPr>
          <a:lstStyle>
            <a:lvl1pPr algn="l" defTabSz="914400" rtl="0" eaLnBrk="1" latinLnBrk="0" hangingPunct="1">
              <a:lnSpc>
                <a:spcPct val="85000"/>
              </a:lnSpc>
              <a:spcBef>
                <a:spcPct val="0"/>
              </a:spcBef>
              <a:buNone/>
              <a:defRPr sz="2200" b="0" kern="1200">
                <a:solidFill>
                  <a:schemeClr val="bg1"/>
                </a:solidFill>
                <a:latin typeface="EYInterstate Light" panose="02000506000000020004" pitchFamily="2" charset="0"/>
                <a:ea typeface="+mj-ea"/>
                <a:cs typeface="Arial" pitchFamily="34" charset="0"/>
              </a:defRPr>
            </a:lvl1pPr>
          </a:lstStyle>
          <a:p>
            <a:pPr marL="342729" indent="-342729">
              <a:lnSpc>
                <a:spcPct val="150000"/>
              </a:lnSpc>
              <a:buFont typeface="Courier New" panose="02070309020205020404" pitchFamily="49" charset="0"/>
              <a:buChar char="o"/>
            </a:pPr>
            <a:r>
              <a:rPr lang="en-IN" sz="1800" dirty="0">
                <a:latin typeface="+mn-lt"/>
              </a:rPr>
              <a:t>You might get an error if your browser blocks your pop-ups</a:t>
            </a:r>
          </a:p>
          <a:p>
            <a:pPr marL="342729" indent="-342729">
              <a:lnSpc>
                <a:spcPct val="150000"/>
              </a:lnSpc>
              <a:buFont typeface="Courier New" panose="02070309020205020404" pitchFamily="49" charset="0"/>
              <a:buChar char="o"/>
            </a:pPr>
            <a:r>
              <a:rPr lang="en-IN" sz="1800" dirty="0">
                <a:latin typeface="+mn-lt"/>
              </a:rPr>
              <a:t>Click on the red cross icon in your browser search box and choose ‘Always allow pop-ups and redirects from  </a:t>
            </a:r>
            <a:r>
              <a:rPr lang="en-IN" sz="1800" dirty="0">
                <a:latin typeface="+mn-lt"/>
                <a:hlinkClick r:id="rId2"/>
              </a:rPr>
              <a:t>https://app.terraform.io</a:t>
            </a:r>
            <a:r>
              <a:rPr lang="en-IN" sz="1800" dirty="0">
                <a:latin typeface="+mn-lt"/>
              </a:rPr>
              <a:t>’</a:t>
            </a:r>
          </a:p>
          <a:p>
            <a:pPr marL="342729" indent="-342729">
              <a:lnSpc>
                <a:spcPct val="150000"/>
              </a:lnSpc>
              <a:buFont typeface="Courier New" panose="02070309020205020404" pitchFamily="49" charset="0"/>
              <a:buChar char="o"/>
            </a:pPr>
            <a:r>
              <a:rPr lang="en-IN" sz="1800" dirty="0">
                <a:latin typeface="+mn-lt"/>
              </a:rPr>
              <a:t>Then again follow the steps mentioned in the previous slide</a:t>
            </a:r>
          </a:p>
          <a:p>
            <a:pPr marL="342729" indent="-342729">
              <a:lnSpc>
                <a:spcPct val="150000"/>
              </a:lnSpc>
              <a:buFont typeface="Courier New" panose="02070309020205020404" pitchFamily="49" charset="0"/>
              <a:buChar char="o"/>
            </a:pPr>
            <a:endParaRPr lang="en-IN" sz="1800" dirty="0">
              <a:solidFill>
                <a:schemeClr val="bg1"/>
              </a:solidFill>
              <a:latin typeface="+mn-lt"/>
            </a:endParaRPr>
          </a:p>
        </p:txBody>
      </p:sp>
      <p:pic>
        <p:nvPicPr>
          <p:cNvPr id="6" name="Picture 5">
            <a:extLst>
              <a:ext uri="{FF2B5EF4-FFF2-40B4-BE49-F238E27FC236}">
                <a16:creationId xmlns:a16="http://schemas.microsoft.com/office/drawing/2014/main" id="{8AE58EEA-C89C-43C5-84FD-BA81A6755246}"/>
              </a:ext>
            </a:extLst>
          </p:cNvPr>
          <p:cNvPicPr>
            <a:picLocks noChangeAspect="1"/>
          </p:cNvPicPr>
          <p:nvPr/>
        </p:nvPicPr>
        <p:blipFill>
          <a:blip r:embed="rId3"/>
          <a:stretch>
            <a:fillRect/>
          </a:stretch>
        </p:blipFill>
        <p:spPr>
          <a:xfrm>
            <a:off x="169380" y="1212928"/>
            <a:ext cx="7121220" cy="486086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9" name="Graphic 8" descr="Arrow Right with solid fill">
            <a:extLst>
              <a:ext uri="{FF2B5EF4-FFF2-40B4-BE49-F238E27FC236}">
                <a16:creationId xmlns:a16="http://schemas.microsoft.com/office/drawing/2014/main" id="{0E5FE560-7834-4401-994A-B4A71C89463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4501937">
            <a:off x="4251962" y="1244630"/>
            <a:ext cx="1798320" cy="1798320"/>
          </a:xfrm>
          <a:prstGeom prst="rect">
            <a:avLst/>
          </a:prstGeom>
        </p:spPr>
      </p:pic>
    </p:spTree>
    <p:extLst>
      <p:ext uri="{BB962C8B-B14F-4D97-AF65-F5344CB8AC3E}">
        <p14:creationId xmlns:p14="http://schemas.microsoft.com/office/powerpoint/2010/main" val="9446508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664EB6-9A84-4436-8766-AF49B92E958C}"/>
              </a:ext>
            </a:extLst>
          </p:cNvPr>
          <p:cNvSpPr>
            <a:spLocks noGrp="1"/>
          </p:cNvSpPr>
          <p:nvPr>
            <p:ph type="title"/>
          </p:nvPr>
        </p:nvSpPr>
        <p:spPr>
          <a:xfrm>
            <a:off x="614339" y="310527"/>
            <a:ext cx="10972800" cy="590093"/>
          </a:xfrm>
        </p:spPr>
        <p:txBody>
          <a:bodyPr/>
          <a:lstStyle/>
          <a:p>
            <a:r>
              <a:rPr lang="en-US" sz="2800" b="1" dirty="0"/>
              <a:t>Creating Workspace 5</a:t>
            </a:r>
          </a:p>
        </p:txBody>
      </p:sp>
      <p:sp>
        <p:nvSpPr>
          <p:cNvPr id="42" name="Title 1">
            <a:extLst>
              <a:ext uri="{FF2B5EF4-FFF2-40B4-BE49-F238E27FC236}">
                <a16:creationId xmlns:a16="http://schemas.microsoft.com/office/drawing/2014/main" id="{864BC9D6-6757-4D96-905F-D90A6C5E6695}"/>
              </a:ext>
            </a:extLst>
          </p:cNvPr>
          <p:cNvSpPr txBox="1">
            <a:spLocks/>
          </p:cNvSpPr>
          <p:nvPr/>
        </p:nvSpPr>
        <p:spPr>
          <a:xfrm>
            <a:off x="3003335" y="5698531"/>
            <a:ext cx="6185329" cy="848942"/>
          </a:xfrm>
          <a:prstGeom prst="rect">
            <a:avLst/>
          </a:prstGeom>
        </p:spPr>
        <p:txBody>
          <a:bodyPr vert="horz" lIns="0" tIns="0" rIns="0" bIns="0" rtlCol="0" anchor="t" anchorCtr="0">
            <a:noAutofit/>
          </a:bodyPr>
          <a:lstStyle>
            <a:lvl1pPr algn="l" defTabSz="914400" rtl="0" eaLnBrk="1" latinLnBrk="0" hangingPunct="1">
              <a:lnSpc>
                <a:spcPct val="85000"/>
              </a:lnSpc>
              <a:spcBef>
                <a:spcPct val="0"/>
              </a:spcBef>
              <a:buNone/>
              <a:defRPr sz="2200" b="0" kern="1200">
                <a:solidFill>
                  <a:schemeClr val="bg1"/>
                </a:solidFill>
                <a:latin typeface="EYInterstate Light" panose="02000506000000020004" pitchFamily="2" charset="0"/>
                <a:ea typeface="+mj-ea"/>
                <a:cs typeface="Arial" pitchFamily="34" charset="0"/>
              </a:defRPr>
            </a:lvl1pPr>
          </a:lstStyle>
          <a:p>
            <a:pPr>
              <a:lnSpc>
                <a:spcPct val="150000"/>
              </a:lnSpc>
            </a:pPr>
            <a:r>
              <a:rPr lang="en-IN" sz="1800" dirty="0">
                <a:solidFill>
                  <a:schemeClr val="bg1"/>
                </a:solidFill>
                <a:latin typeface="+mn-lt"/>
              </a:rPr>
              <a:t>Select ‘All repositories’ and click on ‘Install’ button</a:t>
            </a:r>
          </a:p>
        </p:txBody>
      </p:sp>
      <p:pic>
        <p:nvPicPr>
          <p:cNvPr id="4" name="Picture 3">
            <a:extLst>
              <a:ext uri="{FF2B5EF4-FFF2-40B4-BE49-F238E27FC236}">
                <a16:creationId xmlns:a16="http://schemas.microsoft.com/office/drawing/2014/main" id="{CA924F12-31C1-4F90-BD14-B595778016E2}"/>
              </a:ext>
            </a:extLst>
          </p:cNvPr>
          <p:cNvPicPr>
            <a:picLocks noChangeAspect="1"/>
          </p:cNvPicPr>
          <p:nvPr/>
        </p:nvPicPr>
        <p:blipFill>
          <a:blip r:embed="rId2"/>
          <a:stretch>
            <a:fillRect/>
          </a:stretch>
        </p:blipFill>
        <p:spPr>
          <a:xfrm>
            <a:off x="2021205" y="1024794"/>
            <a:ext cx="8149590" cy="4461606"/>
          </a:xfrm>
          <a:prstGeom prst="rect">
            <a:avLst/>
          </a:prstGeom>
        </p:spPr>
      </p:pic>
    </p:spTree>
    <p:extLst>
      <p:ext uri="{BB962C8B-B14F-4D97-AF65-F5344CB8AC3E}">
        <p14:creationId xmlns:p14="http://schemas.microsoft.com/office/powerpoint/2010/main" val="2045375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664EB6-9A84-4436-8766-AF49B92E958C}"/>
              </a:ext>
            </a:extLst>
          </p:cNvPr>
          <p:cNvSpPr>
            <a:spLocks noGrp="1"/>
          </p:cNvSpPr>
          <p:nvPr>
            <p:ph type="title"/>
          </p:nvPr>
        </p:nvSpPr>
        <p:spPr>
          <a:xfrm>
            <a:off x="614339" y="310527"/>
            <a:ext cx="10972800" cy="590093"/>
          </a:xfrm>
        </p:spPr>
        <p:txBody>
          <a:bodyPr/>
          <a:lstStyle/>
          <a:p>
            <a:r>
              <a:rPr lang="en-US" sz="2800" b="1" dirty="0"/>
              <a:t>Creating Workspace 6</a:t>
            </a:r>
          </a:p>
        </p:txBody>
      </p:sp>
      <p:sp>
        <p:nvSpPr>
          <p:cNvPr id="42" name="Title 1">
            <a:extLst>
              <a:ext uri="{FF2B5EF4-FFF2-40B4-BE49-F238E27FC236}">
                <a16:creationId xmlns:a16="http://schemas.microsoft.com/office/drawing/2014/main" id="{864BC9D6-6757-4D96-905F-D90A6C5E6695}"/>
              </a:ext>
            </a:extLst>
          </p:cNvPr>
          <p:cNvSpPr txBox="1">
            <a:spLocks/>
          </p:cNvSpPr>
          <p:nvPr/>
        </p:nvSpPr>
        <p:spPr>
          <a:xfrm>
            <a:off x="2593439" y="5154158"/>
            <a:ext cx="7005120" cy="515122"/>
          </a:xfrm>
          <a:prstGeom prst="rect">
            <a:avLst/>
          </a:prstGeom>
        </p:spPr>
        <p:txBody>
          <a:bodyPr vert="horz" lIns="0" tIns="0" rIns="0" bIns="0" rtlCol="0" anchor="t" anchorCtr="0">
            <a:noAutofit/>
          </a:bodyPr>
          <a:lstStyle>
            <a:lvl1pPr algn="l" defTabSz="914400" rtl="0" eaLnBrk="1" latinLnBrk="0" hangingPunct="1">
              <a:lnSpc>
                <a:spcPct val="85000"/>
              </a:lnSpc>
              <a:spcBef>
                <a:spcPct val="0"/>
              </a:spcBef>
              <a:buNone/>
              <a:defRPr sz="2200" b="0" kern="1200">
                <a:solidFill>
                  <a:schemeClr val="bg1"/>
                </a:solidFill>
                <a:latin typeface="EYInterstate Light" panose="02000506000000020004" pitchFamily="2" charset="0"/>
                <a:ea typeface="+mj-ea"/>
                <a:cs typeface="Arial" pitchFamily="34" charset="0"/>
              </a:defRPr>
            </a:lvl1pPr>
          </a:lstStyle>
          <a:p>
            <a:pPr>
              <a:lnSpc>
                <a:spcPct val="150000"/>
              </a:lnSpc>
            </a:pPr>
            <a:r>
              <a:rPr lang="en-IN" sz="1800" dirty="0">
                <a:solidFill>
                  <a:schemeClr val="bg1"/>
                </a:solidFill>
                <a:latin typeface="+mn-lt"/>
              </a:rPr>
              <a:t>Choose your GitHub repository which you created earlier.</a:t>
            </a:r>
          </a:p>
        </p:txBody>
      </p:sp>
      <p:pic>
        <p:nvPicPr>
          <p:cNvPr id="4" name="Picture 3">
            <a:extLst>
              <a:ext uri="{FF2B5EF4-FFF2-40B4-BE49-F238E27FC236}">
                <a16:creationId xmlns:a16="http://schemas.microsoft.com/office/drawing/2014/main" id="{9CDE97E9-1A56-4F70-8F87-B0434DAEE9EE}"/>
              </a:ext>
            </a:extLst>
          </p:cNvPr>
          <p:cNvPicPr>
            <a:picLocks noChangeAspect="1"/>
          </p:cNvPicPr>
          <p:nvPr/>
        </p:nvPicPr>
        <p:blipFill>
          <a:blip r:embed="rId2"/>
          <a:stretch>
            <a:fillRect/>
          </a:stretch>
        </p:blipFill>
        <p:spPr>
          <a:xfrm>
            <a:off x="1992195" y="957389"/>
            <a:ext cx="8207609" cy="4140000"/>
          </a:xfrm>
          <a:prstGeom prst="rect">
            <a:avLst/>
          </a:prstGeom>
        </p:spPr>
      </p:pic>
    </p:spTree>
    <p:extLst>
      <p:ext uri="{BB962C8B-B14F-4D97-AF65-F5344CB8AC3E}">
        <p14:creationId xmlns:p14="http://schemas.microsoft.com/office/powerpoint/2010/main" val="35850799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664EB6-9A84-4436-8766-AF49B92E958C}"/>
              </a:ext>
            </a:extLst>
          </p:cNvPr>
          <p:cNvSpPr>
            <a:spLocks noGrp="1"/>
          </p:cNvSpPr>
          <p:nvPr>
            <p:ph type="title"/>
          </p:nvPr>
        </p:nvSpPr>
        <p:spPr>
          <a:xfrm>
            <a:off x="614339" y="310527"/>
            <a:ext cx="10972800" cy="590093"/>
          </a:xfrm>
        </p:spPr>
        <p:txBody>
          <a:bodyPr/>
          <a:lstStyle/>
          <a:p>
            <a:r>
              <a:rPr lang="en-US" sz="2800" b="1" dirty="0"/>
              <a:t>Creating Workspace 7</a:t>
            </a:r>
          </a:p>
        </p:txBody>
      </p:sp>
      <p:sp>
        <p:nvSpPr>
          <p:cNvPr id="42" name="Title 1">
            <a:extLst>
              <a:ext uri="{FF2B5EF4-FFF2-40B4-BE49-F238E27FC236}">
                <a16:creationId xmlns:a16="http://schemas.microsoft.com/office/drawing/2014/main" id="{864BC9D6-6757-4D96-905F-D90A6C5E6695}"/>
              </a:ext>
            </a:extLst>
          </p:cNvPr>
          <p:cNvSpPr txBox="1">
            <a:spLocks/>
          </p:cNvSpPr>
          <p:nvPr/>
        </p:nvSpPr>
        <p:spPr>
          <a:xfrm>
            <a:off x="4120515" y="5085187"/>
            <a:ext cx="3950969" cy="549412"/>
          </a:xfrm>
          <a:prstGeom prst="rect">
            <a:avLst/>
          </a:prstGeom>
        </p:spPr>
        <p:txBody>
          <a:bodyPr vert="horz" lIns="0" tIns="0" rIns="0" bIns="0" rtlCol="0" anchor="t" anchorCtr="0">
            <a:noAutofit/>
          </a:bodyPr>
          <a:lstStyle>
            <a:lvl1pPr algn="l" defTabSz="914400" rtl="0" eaLnBrk="1" latinLnBrk="0" hangingPunct="1">
              <a:lnSpc>
                <a:spcPct val="85000"/>
              </a:lnSpc>
              <a:spcBef>
                <a:spcPct val="0"/>
              </a:spcBef>
              <a:buNone/>
              <a:defRPr sz="2200" b="0" kern="1200">
                <a:solidFill>
                  <a:schemeClr val="bg1"/>
                </a:solidFill>
                <a:latin typeface="EYInterstate Light" panose="02000506000000020004" pitchFamily="2" charset="0"/>
                <a:ea typeface="+mj-ea"/>
                <a:cs typeface="Arial" pitchFamily="34" charset="0"/>
              </a:defRPr>
            </a:lvl1pPr>
          </a:lstStyle>
          <a:p>
            <a:pPr>
              <a:lnSpc>
                <a:spcPct val="150000"/>
              </a:lnSpc>
            </a:pPr>
            <a:r>
              <a:rPr lang="en-IN" sz="1800" dirty="0">
                <a:solidFill>
                  <a:schemeClr val="bg1"/>
                </a:solidFill>
                <a:latin typeface="+mn-lt"/>
              </a:rPr>
              <a:t>Click on ‘Create workspace’ button</a:t>
            </a:r>
          </a:p>
        </p:txBody>
      </p:sp>
      <p:pic>
        <p:nvPicPr>
          <p:cNvPr id="4" name="Picture 3">
            <a:extLst>
              <a:ext uri="{FF2B5EF4-FFF2-40B4-BE49-F238E27FC236}">
                <a16:creationId xmlns:a16="http://schemas.microsoft.com/office/drawing/2014/main" id="{4B06CBB3-9EC7-4513-8621-B01F1A33AFED}"/>
              </a:ext>
            </a:extLst>
          </p:cNvPr>
          <p:cNvPicPr>
            <a:picLocks noChangeAspect="1"/>
          </p:cNvPicPr>
          <p:nvPr/>
        </p:nvPicPr>
        <p:blipFill>
          <a:blip r:embed="rId2"/>
          <a:stretch>
            <a:fillRect/>
          </a:stretch>
        </p:blipFill>
        <p:spPr>
          <a:xfrm>
            <a:off x="1990011" y="957389"/>
            <a:ext cx="8211978" cy="4140000"/>
          </a:xfrm>
          <a:prstGeom prst="rect">
            <a:avLst/>
          </a:prstGeom>
        </p:spPr>
      </p:pic>
    </p:spTree>
    <p:extLst>
      <p:ext uri="{BB962C8B-B14F-4D97-AF65-F5344CB8AC3E}">
        <p14:creationId xmlns:p14="http://schemas.microsoft.com/office/powerpoint/2010/main" val="3011026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CE7EED9-FFAB-4247-A136-C03BF8D51603}"/>
              </a:ext>
            </a:extLst>
          </p:cNvPr>
          <p:cNvSpPr/>
          <p:nvPr/>
        </p:nvSpPr>
        <p:spPr>
          <a:xfrm>
            <a:off x="6708457" y="1785"/>
            <a:ext cx="5483544" cy="6854430"/>
          </a:xfrm>
          <a:prstGeom prst="rect">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IN" sz="1199" dirty="0">
              <a:solidFill>
                <a:schemeClr val="tx1"/>
              </a:solidFill>
            </a:endParaRPr>
          </a:p>
        </p:txBody>
      </p:sp>
      <p:sp>
        <p:nvSpPr>
          <p:cNvPr id="4" name="Rectangle 3">
            <a:extLst>
              <a:ext uri="{FF2B5EF4-FFF2-40B4-BE49-F238E27FC236}">
                <a16:creationId xmlns:a16="http://schemas.microsoft.com/office/drawing/2014/main" id="{E19F313A-AFA5-41A8-ABD8-1BF0E71FC5A0}"/>
              </a:ext>
            </a:extLst>
          </p:cNvPr>
          <p:cNvSpPr/>
          <p:nvPr/>
        </p:nvSpPr>
        <p:spPr>
          <a:xfrm>
            <a:off x="606109" y="227594"/>
            <a:ext cx="3943000" cy="615233"/>
          </a:xfrm>
          <a:prstGeom prst="rect">
            <a:avLst/>
          </a:prstGeom>
        </p:spPr>
        <p:txBody>
          <a:bodyPr wrap="none" lIns="0" tIns="0" rIns="0" bIns="0">
            <a:spAutoFit/>
          </a:bodyPr>
          <a:lstStyle/>
          <a:p>
            <a:r>
              <a:rPr lang="en-US" sz="3998" dirty="0">
                <a:solidFill>
                  <a:schemeClr val="bg1"/>
                </a:solidFill>
              </a:rPr>
              <a:t>Table of contents</a:t>
            </a:r>
            <a:endParaRPr lang="en-IN" sz="3998" dirty="0">
              <a:solidFill>
                <a:schemeClr val="bg1"/>
              </a:solidFill>
            </a:endParaRPr>
          </a:p>
        </p:txBody>
      </p:sp>
      <p:cxnSp>
        <p:nvCxnSpPr>
          <p:cNvPr id="8" name="Straight Connector 7">
            <a:extLst>
              <a:ext uri="{FF2B5EF4-FFF2-40B4-BE49-F238E27FC236}">
                <a16:creationId xmlns:a16="http://schemas.microsoft.com/office/drawing/2014/main" id="{956C3D57-0BC7-464F-A67E-9C8E41B84841}"/>
              </a:ext>
            </a:extLst>
          </p:cNvPr>
          <p:cNvCxnSpPr>
            <a:cxnSpLocks/>
          </p:cNvCxnSpPr>
          <p:nvPr/>
        </p:nvCxnSpPr>
        <p:spPr>
          <a:xfrm>
            <a:off x="606110" y="882566"/>
            <a:ext cx="4032055" cy="0"/>
          </a:xfrm>
          <a:prstGeom prst="line">
            <a:avLst/>
          </a:prstGeom>
          <a:ln w="60325">
            <a:solidFill>
              <a:schemeClr val="bg1"/>
            </a:solidFill>
            <a:tailEnd type="none"/>
          </a:ln>
        </p:spPr>
        <p:style>
          <a:lnRef idx="1">
            <a:schemeClr val="accent1"/>
          </a:lnRef>
          <a:fillRef idx="0">
            <a:schemeClr val="accent1"/>
          </a:fillRef>
          <a:effectRef idx="0">
            <a:schemeClr val="accent1"/>
          </a:effectRef>
          <a:fontRef idx="minor">
            <a:schemeClr val="tx1"/>
          </a:fontRef>
        </p:style>
      </p:cxnSp>
      <p:pic>
        <p:nvPicPr>
          <p:cNvPr id="43" name="Picture 42">
            <a:extLst>
              <a:ext uri="{FF2B5EF4-FFF2-40B4-BE49-F238E27FC236}">
                <a16:creationId xmlns:a16="http://schemas.microsoft.com/office/drawing/2014/main" id="{F01BF011-5621-4993-9870-8FC773F87F67}"/>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1905" r="24967"/>
          <a:stretch/>
        </p:blipFill>
        <p:spPr>
          <a:xfrm flipH="1">
            <a:off x="6708455" y="1785"/>
            <a:ext cx="5483544" cy="6854430"/>
          </a:xfrm>
          <a:prstGeom prst="rect">
            <a:avLst/>
          </a:prstGeom>
        </p:spPr>
      </p:pic>
      <p:sp>
        <p:nvSpPr>
          <p:cNvPr id="2" name="TextBox 1">
            <a:extLst>
              <a:ext uri="{FF2B5EF4-FFF2-40B4-BE49-F238E27FC236}">
                <a16:creationId xmlns:a16="http://schemas.microsoft.com/office/drawing/2014/main" id="{38355166-7023-4BD6-8041-11435A661D29}"/>
              </a:ext>
            </a:extLst>
          </p:cNvPr>
          <p:cNvSpPr txBox="1"/>
          <p:nvPr/>
        </p:nvSpPr>
        <p:spPr>
          <a:xfrm>
            <a:off x="606105" y="1179746"/>
            <a:ext cx="5887162" cy="4865800"/>
          </a:xfrm>
          <a:prstGeom prst="rect">
            <a:avLst/>
          </a:prstGeom>
          <a:noFill/>
        </p:spPr>
        <p:txBody>
          <a:bodyPr wrap="square" lIns="0" tIns="36557" rIns="0" bIns="0" rtlCol="0">
            <a:spAutoFit/>
          </a:bodyPr>
          <a:lstStyle/>
          <a:p>
            <a:pPr marL="457200" indent="-457200">
              <a:lnSpc>
                <a:spcPct val="150000"/>
              </a:lnSpc>
              <a:spcAft>
                <a:spcPts val="600"/>
              </a:spcAft>
              <a:buClr>
                <a:schemeClr val="bg1"/>
              </a:buClr>
              <a:buSzPct val="100000"/>
              <a:buAutoNum type="arabicPeriod"/>
            </a:pPr>
            <a:r>
              <a:rPr lang="en-IN" sz="2399" b="1" dirty="0">
                <a:solidFill>
                  <a:schemeClr val="bg1"/>
                </a:solidFill>
                <a:latin typeface="+mj-lt"/>
              </a:rPr>
              <a:t>Introduction to PAAC</a:t>
            </a:r>
          </a:p>
          <a:p>
            <a:pPr marL="457200" indent="-457200">
              <a:lnSpc>
                <a:spcPct val="150000"/>
              </a:lnSpc>
              <a:spcAft>
                <a:spcPts val="600"/>
              </a:spcAft>
              <a:buClr>
                <a:schemeClr val="bg1"/>
              </a:buClr>
              <a:buSzPct val="100000"/>
              <a:buFontTx/>
              <a:buAutoNum type="arabicPeriod"/>
            </a:pPr>
            <a:r>
              <a:rPr lang="en-IN" sz="2400" b="1" dirty="0">
                <a:solidFill>
                  <a:schemeClr val="bg1"/>
                </a:solidFill>
                <a:latin typeface="EYInterstate Light"/>
              </a:rPr>
              <a:t>Creating Terraform file and Pushing it to GitHub</a:t>
            </a:r>
          </a:p>
          <a:p>
            <a:pPr marL="457200" indent="-457200">
              <a:lnSpc>
                <a:spcPct val="150000"/>
              </a:lnSpc>
              <a:spcAft>
                <a:spcPts val="600"/>
              </a:spcAft>
              <a:buClr>
                <a:schemeClr val="bg1"/>
              </a:buClr>
              <a:buSzPct val="100000"/>
              <a:buFontTx/>
              <a:buAutoNum type="arabicPeriod"/>
            </a:pPr>
            <a:r>
              <a:rPr lang="en-IN" sz="2400" b="1" dirty="0">
                <a:solidFill>
                  <a:schemeClr val="bg1"/>
                </a:solidFill>
                <a:latin typeface="EYInterstate Light"/>
              </a:rPr>
              <a:t>Creating Sentinel Workspace</a:t>
            </a:r>
          </a:p>
          <a:p>
            <a:pPr marL="457200" indent="-457200">
              <a:lnSpc>
                <a:spcPct val="150000"/>
              </a:lnSpc>
              <a:spcAft>
                <a:spcPts val="600"/>
              </a:spcAft>
              <a:buClr>
                <a:schemeClr val="bg1"/>
              </a:buClr>
              <a:buSzPct val="100000"/>
              <a:buFontTx/>
              <a:buAutoNum type="arabicPeriod"/>
            </a:pPr>
            <a:r>
              <a:rPr lang="en-IN" sz="2400" b="1" dirty="0">
                <a:solidFill>
                  <a:schemeClr val="bg1"/>
                </a:solidFill>
                <a:latin typeface="EYInterstate Light"/>
              </a:rPr>
              <a:t>Generating Mocks</a:t>
            </a:r>
          </a:p>
          <a:p>
            <a:pPr marL="457200" indent="-457200">
              <a:lnSpc>
                <a:spcPct val="150000"/>
              </a:lnSpc>
              <a:spcAft>
                <a:spcPts val="600"/>
              </a:spcAft>
              <a:buClr>
                <a:schemeClr val="bg1"/>
              </a:buClr>
              <a:buSzPct val="100000"/>
              <a:buFontTx/>
              <a:buAutoNum type="arabicPeriod"/>
            </a:pPr>
            <a:r>
              <a:rPr lang="en-IN" sz="2400" b="1" dirty="0">
                <a:solidFill>
                  <a:schemeClr val="bg1"/>
                </a:solidFill>
                <a:latin typeface="EYInterstate Light"/>
              </a:rPr>
              <a:t>Sample Mock Files</a:t>
            </a:r>
          </a:p>
          <a:p>
            <a:pPr marL="457200" indent="-457200">
              <a:lnSpc>
                <a:spcPct val="150000"/>
              </a:lnSpc>
              <a:spcAft>
                <a:spcPts val="600"/>
              </a:spcAft>
              <a:buClr>
                <a:schemeClr val="bg1"/>
              </a:buClr>
              <a:buSzPct val="100000"/>
              <a:buFontTx/>
              <a:buAutoNum type="arabicPeriod"/>
            </a:pPr>
            <a:r>
              <a:rPr lang="en-IN" sz="2400" b="1" dirty="0">
                <a:solidFill>
                  <a:schemeClr val="bg1"/>
                </a:solidFill>
                <a:latin typeface="EYInterstate Light"/>
              </a:rPr>
              <a:t>Creating Sentinel Policy</a:t>
            </a:r>
          </a:p>
          <a:p>
            <a:pPr marL="457200" indent="-457200">
              <a:lnSpc>
                <a:spcPct val="150000"/>
              </a:lnSpc>
              <a:spcAft>
                <a:spcPts val="600"/>
              </a:spcAft>
              <a:buClr>
                <a:schemeClr val="bg1"/>
              </a:buClr>
              <a:buSzPct val="100000"/>
              <a:buFontTx/>
              <a:buAutoNum type="arabicPeriod"/>
            </a:pPr>
            <a:r>
              <a:rPr lang="en-IN" sz="2400" b="1" dirty="0">
                <a:solidFill>
                  <a:schemeClr val="bg1"/>
                </a:solidFill>
                <a:latin typeface="EYInterstate Light"/>
              </a:rPr>
              <a:t>Testing Sentinel Policy</a:t>
            </a:r>
            <a:endParaRPr lang="en-IN" sz="1099" dirty="0">
              <a:solidFill>
                <a:schemeClr val="bg1"/>
              </a:solidFill>
            </a:endParaRPr>
          </a:p>
        </p:txBody>
      </p:sp>
      <p:graphicFrame>
        <p:nvGraphicFramePr>
          <p:cNvPr id="6" name="Object 5">
            <a:extLst>
              <a:ext uri="{FF2B5EF4-FFF2-40B4-BE49-F238E27FC236}">
                <a16:creationId xmlns:a16="http://schemas.microsoft.com/office/drawing/2014/main" id="{32FB1DA5-26A7-461B-971E-106FE5E9E021}"/>
              </a:ext>
            </a:extLst>
          </p:cNvPr>
          <p:cNvGraphicFramePr>
            <a:graphicFrameLocks noChangeAspect="1"/>
          </p:cNvGraphicFramePr>
          <p:nvPr/>
        </p:nvGraphicFramePr>
        <p:xfrm>
          <a:off x="5483547" y="339622"/>
          <a:ext cx="857438" cy="1426480"/>
        </p:xfrm>
        <a:graphic>
          <a:graphicData uri="http://schemas.openxmlformats.org/presentationml/2006/ole">
            <mc:AlternateContent xmlns:mc="http://schemas.openxmlformats.org/markup-compatibility/2006">
              <mc:Choice xmlns:v="urn:schemas-microsoft-com:vml" Requires="v">
                <p:oleObj spid="_x0000_s1031" name="Document" showAsIcon="1" r:id="rId5" imgW="381148" imgH="806406" progId="Word.Document.12">
                  <p:embed/>
                </p:oleObj>
              </mc:Choice>
              <mc:Fallback>
                <p:oleObj name="Document" showAsIcon="1" r:id="rId5" imgW="381148" imgH="806406" progId="Word.Document.12">
                  <p:embed/>
                  <p:pic>
                    <p:nvPicPr>
                      <p:cNvPr id="6" name="Object 5">
                        <a:extLst>
                          <a:ext uri="{FF2B5EF4-FFF2-40B4-BE49-F238E27FC236}">
                            <a16:creationId xmlns:a16="http://schemas.microsoft.com/office/drawing/2014/main" id="{32FB1DA5-26A7-461B-971E-106FE5E9E021}"/>
                          </a:ext>
                        </a:extLst>
                      </p:cNvPr>
                      <p:cNvPicPr/>
                      <p:nvPr/>
                    </p:nvPicPr>
                    <p:blipFill>
                      <a:blip r:embed="rId6"/>
                      <a:stretch>
                        <a:fillRect/>
                      </a:stretch>
                    </p:blipFill>
                    <p:spPr>
                      <a:xfrm>
                        <a:off x="5483547" y="339622"/>
                        <a:ext cx="857438" cy="1426480"/>
                      </a:xfrm>
                      <a:prstGeom prst="rect">
                        <a:avLst/>
                      </a:prstGeom>
                    </p:spPr>
                  </p:pic>
                </p:oleObj>
              </mc:Fallback>
            </mc:AlternateContent>
          </a:graphicData>
        </a:graphic>
      </p:graphicFrame>
    </p:spTree>
    <p:extLst>
      <p:ext uri="{BB962C8B-B14F-4D97-AF65-F5344CB8AC3E}">
        <p14:creationId xmlns:p14="http://schemas.microsoft.com/office/powerpoint/2010/main" val="32655647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BC8C5B6-A3E9-4665-A402-E6880490E3FE}"/>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7838" b="7838"/>
          <a:stretch/>
        </p:blipFill>
        <p:spPr>
          <a:xfrm>
            <a:off x="1" y="1785"/>
            <a:ext cx="12191998" cy="6854430"/>
          </a:xfrm>
          <a:prstGeom prst="rect">
            <a:avLst/>
          </a:prstGeom>
        </p:spPr>
      </p:pic>
      <p:sp>
        <p:nvSpPr>
          <p:cNvPr id="9" name="Rectangle 8">
            <a:extLst>
              <a:ext uri="{FF2B5EF4-FFF2-40B4-BE49-F238E27FC236}">
                <a16:creationId xmlns:a16="http://schemas.microsoft.com/office/drawing/2014/main" id="{5C718DCC-0A4E-4D60-96A5-16980FD74790}"/>
              </a:ext>
            </a:extLst>
          </p:cNvPr>
          <p:cNvSpPr/>
          <p:nvPr/>
        </p:nvSpPr>
        <p:spPr>
          <a:xfrm>
            <a:off x="33546" y="-444138"/>
            <a:ext cx="12192000" cy="6854430"/>
          </a:xfrm>
          <a:prstGeom prst="rect">
            <a:avLst/>
          </a:prstGeom>
          <a:gradFill>
            <a:gsLst>
              <a:gs pos="100000">
                <a:srgbClr val="2E2E38">
                  <a:alpha val="35000"/>
                </a:srgbClr>
              </a:gs>
              <a:gs pos="16000">
                <a:srgbClr val="2E2E38">
                  <a:alpha val="0"/>
                </a:srgbClr>
              </a:gs>
            </a:gsLst>
            <a:lin ang="5400000" scaled="1"/>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IN" sz="1199">
              <a:solidFill>
                <a:schemeClr val="tx1"/>
              </a:solidFill>
            </a:endParaRPr>
          </a:p>
        </p:txBody>
      </p:sp>
      <p:grpSp>
        <p:nvGrpSpPr>
          <p:cNvPr id="2" name="Group 1">
            <a:extLst>
              <a:ext uri="{FF2B5EF4-FFF2-40B4-BE49-F238E27FC236}">
                <a16:creationId xmlns:a16="http://schemas.microsoft.com/office/drawing/2014/main" id="{CD4C4EA5-02E3-2F26-E213-CEFB8A4D7A1E}"/>
              </a:ext>
            </a:extLst>
          </p:cNvPr>
          <p:cNvGrpSpPr/>
          <p:nvPr/>
        </p:nvGrpSpPr>
        <p:grpSpPr>
          <a:xfrm>
            <a:off x="572562" y="4819650"/>
            <a:ext cx="11046875" cy="836817"/>
            <a:chOff x="606109" y="3428999"/>
            <a:chExt cx="11046875" cy="2656093"/>
          </a:xfrm>
        </p:grpSpPr>
        <p:sp>
          <p:nvSpPr>
            <p:cNvPr id="6" name="Rectangle 5">
              <a:extLst>
                <a:ext uri="{FF2B5EF4-FFF2-40B4-BE49-F238E27FC236}">
                  <a16:creationId xmlns:a16="http://schemas.microsoft.com/office/drawing/2014/main" id="{4F5C4D82-C111-48A9-8AB9-B7FE81E3C36B}"/>
                </a:ext>
              </a:extLst>
            </p:cNvPr>
            <p:cNvSpPr/>
            <p:nvPr/>
          </p:nvSpPr>
          <p:spPr>
            <a:xfrm>
              <a:off x="606109" y="3428999"/>
              <a:ext cx="452882" cy="2656093"/>
            </a:xfrm>
            <a:prstGeom prst="rect">
              <a:avLst/>
            </a:prstGeom>
            <a:solidFill>
              <a:srgbClr val="FFE6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IN" sz="1199">
                <a:solidFill>
                  <a:schemeClr val="tx1"/>
                </a:solidFill>
              </a:endParaRPr>
            </a:p>
          </p:txBody>
        </p:sp>
        <p:sp>
          <p:nvSpPr>
            <p:cNvPr id="7" name="Rectangle 6">
              <a:extLst>
                <a:ext uri="{FF2B5EF4-FFF2-40B4-BE49-F238E27FC236}">
                  <a16:creationId xmlns:a16="http://schemas.microsoft.com/office/drawing/2014/main" id="{91E313FD-09D8-4800-850F-A2E20803F5E5}"/>
                </a:ext>
              </a:extLst>
            </p:cNvPr>
            <p:cNvSpPr/>
            <p:nvPr/>
          </p:nvSpPr>
          <p:spPr>
            <a:xfrm>
              <a:off x="11329756" y="3428999"/>
              <a:ext cx="323228" cy="2525533"/>
            </a:xfrm>
            <a:prstGeom prst="rect">
              <a:avLst/>
            </a:prstGeom>
            <a:solidFill>
              <a:srgbClr val="FFE6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IN" sz="1199">
                <a:solidFill>
                  <a:schemeClr val="tx1"/>
                </a:solidFill>
              </a:endParaRPr>
            </a:p>
          </p:txBody>
        </p:sp>
        <p:sp>
          <p:nvSpPr>
            <p:cNvPr id="8" name="TextBox 7">
              <a:extLst>
                <a:ext uri="{FF2B5EF4-FFF2-40B4-BE49-F238E27FC236}">
                  <a16:creationId xmlns:a16="http://schemas.microsoft.com/office/drawing/2014/main" id="{6579AC67-6FC0-46A4-AB1B-7289F7A2624F}"/>
                </a:ext>
              </a:extLst>
            </p:cNvPr>
            <p:cNvSpPr txBox="1"/>
            <p:nvPr/>
          </p:nvSpPr>
          <p:spPr>
            <a:xfrm>
              <a:off x="739843" y="3429000"/>
              <a:ext cx="10779407" cy="2525531"/>
            </a:xfrm>
            <a:prstGeom prst="rect">
              <a:avLst/>
            </a:prstGeom>
            <a:solidFill>
              <a:srgbClr val="2E2E38"/>
            </a:solidFill>
          </p:spPr>
          <p:txBody>
            <a:bodyPr wrap="square" lIns="182785" tIns="182785" rIns="182785" bIns="182785" rtlCol="0" anchor="ctr">
              <a:noAutofit/>
            </a:bodyPr>
            <a:lstStyle/>
            <a:p>
              <a:pPr marL="0" indent="0" defTabSz="913486">
                <a:buClr>
                  <a:srgbClr val="FFE600"/>
                </a:buClr>
                <a:buNone/>
                <a:defRPr/>
              </a:pPr>
              <a:r>
                <a:rPr lang="en-IN" sz="2400" b="1">
                  <a:solidFill>
                    <a:prstClr val="white"/>
                  </a:solidFill>
                  <a:latin typeface="EYInterstate Light"/>
                </a:rPr>
                <a:t>Generating Mocks</a:t>
              </a:r>
            </a:p>
          </p:txBody>
        </p:sp>
      </p:grpSp>
    </p:spTree>
    <p:extLst>
      <p:ext uri="{BB962C8B-B14F-4D97-AF65-F5344CB8AC3E}">
        <p14:creationId xmlns:p14="http://schemas.microsoft.com/office/powerpoint/2010/main" val="33509180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664EB6-9A84-4436-8766-AF49B92E958C}"/>
              </a:ext>
            </a:extLst>
          </p:cNvPr>
          <p:cNvSpPr>
            <a:spLocks noGrp="1"/>
          </p:cNvSpPr>
          <p:nvPr>
            <p:ph type="title"/>
          </p:nvPr>
        </p:nvSpPr>
        <p:spPr>
          <a:xfrm>
            <a:off x="614339" y="329577"/>
            <a:ext cx="10972800" cy="590093"/>
          </a:xfrm>
        </p:spPr>
        <p:txBody>
          <a:bodyPr/>
          <a:lstStyle/>
          <a:p>
            <a:r>
              <a:rPr lang="en-US" sz="2799" b="1" dirty="0"/>
              <a:t>Run a Plan and Generate Mocks Against It</a:t>
            </a:r>
            <a:endParaRPr lang="en-US" sz="1099" b="1" dirty="0"/>
          </a:p>
        </p:txBody>
      </p:sp>
      <p:sp>
        <p:nvSpPr>
          <p:cNvPr id="42" name="Title 1">
            <a:extLst>
              <a:ext uri="{FF2B5EF4-FFF2-40B4-BE49-F238E27FC236}">
                <a16:creationId xmlns:a16="http://schemas.microsoft.com/office/drawing/2014/main" id="{864BC9D6-6757-4D96-905F-D90A6C5E6695}"/>
              </a:ext>
            </a:extLst>
          </p:cNvPr>
          <p:cNvSpPr txBox="1">
            <a:spLocks/>
          </p:cNvSpPr>
          <p:nvPr/>
        </p:nvSpPr>
        <p:spPr>
          <a:xfrm>
            <a:off x="609599" y="1151308"/>
            <a:ext cx="10977539" cy="2055146"/>
          </a:xfrm>
          <a:prstGeom prst="rect">
            <a:avLst/>
          </a:prstGeom>
        </p:spPr>
        <p:txBody>
          <a:bodyPr vert="horz" lIns="0" tIns="0" rIns="0" bIns="0" rtlCol="0" anchor="t" anchorCtr="0">
            <a:noAutofit/>
          </a:bodyPr>
          <a:lstStyle>
            <a:lvl1pPr algn="l" defTabSz="914400" rtl="0" eaLnBrk="1" latinLnBrk="0" hangingPunct="1">
              <a:lnSpc>
                <a:spcPct val="85000"/>
              </a:lnSpc>
              <a:spcBef>
                <a:spcPct val="0"/>
              </a:spcBef>
              <a:buNone/>
              <a:defRPr sz="2200" b="0" kern="1200">
                <a:solidFill>
                  <a:schemeClr val="bg1"/>
                </a:solidFill>
                <a:latin typeface="EYInterstate Light" panose="02000506000000020004" pitchFamily="2" charset="0"/>
                <a:ea typeface="+mj-ea"/>
                <a:cs typeface="Arial" pitchFamily="34" charset="0"/>
              </a:defRPr>
            </a:lvl1pPr>
          </a:lstStyle>
          <a:p>
            <a:pPr marL="342729" indent="-342729">
              <a:lnSpc>
                <a:spcPct val="150000"/>
              </a:lnSpc>
              <a:buFont typeface="Wingdings" panose="05000000000000000000" pitchFamily="2" charset="2"/>
              <a:buChar char="q"/>
            </a:pPr>
            <a:r>
              <a:rPr lang="en-US" sz="1800" dirty="0">
                <a:latin typeface="+mn-lt"/>
              </a:rPr>
              <a:t>Open your Terraform Cloud and run a plan against your configuration.</a:t>
            </a:r>
          </a:p>
          <a:p>
            <a:pPr marL="342729" indent="-342729">
              <a:lnSpc>
                <a:spcPct val="150000"/>
              </a:lnSpc>
              <a:buFont typeface="Wingdings" panose="05000000000000000000" pitchFamily="2" charset="2"/>
              <a:buChar char="q"/>
            </a:pPr>
            <a:r>
              <a:rPr lang="en-US" sz="1800" dirty="0">
                <a:latin typeface="+mn-lt"/>
              </a:rPr>
              <a:t>To generate mocks against your plan, click the "Download Sentinel mocks" button.</a:t>
            </a:r>
          </a:p>
          <a:p>
            <a:pPr marL="342729" indent="-342729">
              <a:lnSpc>
                <a:spcPct val="150000"/>
              </a:lnSpc>
              <a:buFont typeface="Wingdings" panose="05000000000000000000" pitchFamily="2" charset="2"/>
              <a:buChar char="q"/>
            </a:pPr>
            <a:r>
              <a:rPr lang="en-US" sz="1800" dirty="0">
                <a:latin typeface="+mn-lt"/>
              </a:rPr>
              <a:t>After a minute, a tar.gz file will be downloaded with 7 mocks.</a:t>
            </a:r>
          </a:p>
          <a:p>
            <a:pPr marL="342729" indent="-342729">
              <a:lnSpc>
                <a:spcPct val="150000"/>
              </a:lnSpc>
              <a:buFont typeface="Wingdings" panose="05000000000000000000" pitchFamily="2" charset="2"/>
              <a:buChar char="q"/>
            </a:pPr>
            <a:r>
              <a:rPr lang="en-US" sz="1800" dirty="0">
                <a:latin typeface="+mn-lt"/>
              </a:rPr>
              <a:t>Extract the mock files from the tar.gz file.</a:t>
            </a:r>
          </a:p>
        </p:txBody>
      </p:sp>
    </p:spTree>
    <p:extLst>
      <p:ext uri="{BB962C8B-B14F-4D97-AF65-F5344CB8AC3E}">
        <p14:creationId xmlns:p14="http://schemas.microsoft.com/office/powerpoint/2010/main" val="34806834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664EB6-9A84-4436-8766-AF49B92E958C}"/>
              </a:ext>
            </a:extLst>
          </p:cNvPr>
          <p:cNvSpPr>
            <a:spLocks noGrp="1"/>
          </p:cNvSpPr>
          <p:nvPr>
            <p:ph type="title"/>
          </p:nvPr>
        </p:nvSpPr>
        <p:spPr>
          <a:xfrm>
            <a:off x="614339" y="329577"/>
            <a:ext cx="10972800" cy="590093"/>
          </a:xfrm>
        </p:spPr>
        <p:txBody>
          <a:bodyPr/>
          <a:lstStyle/>
          <a:p>
            <a:r>
              <a:rPr lang="en-US" sz="2799" b="1" dirty="0"/>
              <a:t>Set Variables in Your Workspace</a:t>
            </a:r>
            <a:endParaRPr lang="en-US" sz="100" b="1" dirty="0"/>
          </a:p>
        </p:txBody>
      </p:sp>
      <p:sp>
        <p:nvSpPr>
          <p:cNvPr id="42" name="Title 1">
            <a:extLst>
              <a:ext uri="{FF2B5EF4-FFF2-40B4-BE49-F238E27FC236}">
                <a16:creationId xmlns:a16="http://schemas.microsoft.com/office/drawing/2014/main" id="{864BC9D6-6757-4D96-905F-D90A6C5E6695}"/>
              </a:ext>
            </a:extLst>
          </p:cNvPr>
          <p:cNvSpPr txBox="1">
            <a:spLocks/>
          </p:cNvSpPr>
          <p:nvPr/>
        </p:nvSpPr>
        <p:spPr>
          <a:xfrm>
            <a:off x="609599" y="1151308"/>
            <a:ext cx="10977539" cy="3203040"/>
          </a:xfrm>
          <a:prstGeom prst="rect">
            <a:avLst/>
          </a:prstGeom>
        </p:spPr>
        <p:txBody>
          <a:bodyPr vert="horz" lIns="0" tIns="0" rIns="0" bIns="0" rtlCol="0" anchor="t" anchorCtr="0">
            <a:noAutofit/>
          </a:bodyPr>
          <a:lstStyle>
            <a:lvl1pPr algn="l" defTabSz="914400" rtl="0" eaLnBrk="1" latinLnBrk="0" hangingPunct="1">
              <a:lnSpc>
                <a:spcPct val="85000"/>
              </a:lnSpc>
              <a:spcBef>
                <a:spcPct val="0"/>
              </a:spcBef>
              <a:buNone/>
              <a:defRPr sz="2200" b="0" kern="1200">
                <a:solidFill>
                  <a:schemeClr val="bg1"/>
                </a:solidFill>
                <a:latin typeface="EYInterstate Light" panose="02000506000000020004" pitchFamily="2" charset="0"/>
                <a:ea typeface="+mj-ea"/>
                <a:cs typeface="Arial" pitchFamily="34" charset="0"/>
              </a:defRPr>
            </a:lvl1pPr>
          </a:lstStyle>
          <a:p>
            <a:pPr marL="342729" indent="-342729">
              <a:lnSpc>
                <a:spcPct val="150000"/>
              </a:lnSpc>
              <a:buFont typeface="Courier New" panose="02070309020205020404" pitchFamily="49" charset="0"/>
              <a:buChar char="o"/>
            </a:pPr>
            <a:endParaRPr lang="en-IN" sz="1799"/>
          </a:p>
        </p:txBody>
      </p:sp>
      <p:pic>
        <p:nvPicPr>
          <p:cNvPr id="4" name="Picture 3">
            <a:extLst>
              <a:ext uri="{FF2B5EF4-FFF2-40B4-BE49-F238E27FC236}">
                <a16:creationId xmlns:a16="http://schemas.microsoft.com/office/drawing/2014/main" id="{92CB0D56-5AED-432D-B5D6-1A24314902D5}"/>
              </a:ext>
            </a:extLst>
          </p:cNvPr>
          <p:cNvPicPr>
            <a:picLocks noChangeAspect="1"/>
          </p:cNvPicPr>
          <p:nvPr/>
        </p:nvPicPr>
        <p:blipFill>
          <a:blip r:embed="rId2"/>
          <a:stretch>
            <a:fillRect/>
          </a:stretch>
        </p:blipFill>
        <p:spPr>
          <a:xfrm>
            <a:off x="604862" y="1151309"/>
            <a:ext cx="11241265" cy="5031539"/>
          </a:xfrm>
          <a:prstGeom prst="rect">
            <a:avLst/>
          </a:prstGeom>
        </p:spPr>
      </p:pic>
    </p:spTree>
    <p:extLst>
      <p:ext uri="{BB962C8B-B14F-4D97-AF65-F5344CB8AC3E}">
        <p14:creationId xmlns:p14="http://schemas.microsoft.com/office/powerpoint/2010/main" val="31023832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664EB6-9A84-4436-8766-AF49B92E958C}"/>
              </a:ext>
            </a:extLst>
          </p:cNvPr>
          <p:cNvSpPr>
            <a:spLocks noGrp="1"/>
          </p:cNvSpPr>
          <p:nvPr>
            <p:ph type="title"/>
          </p:nvPr>
        </p:nvSpPr>
        <p:spPr>
          <a:xfrm>
            <a:off x="614339" y="329577"/>
            <a:ext cx="10972800" cy="590093"/>
          </a:xfrm>
        </p:spPr>
        <p:txBody>
          <a:bodyPr/>
          <a:lstStyle/>
          <a:p>
            <a:r>
              <a:rPr lang="en-US" sz="2799" b="1" dirty="0"/>
              <a:t>Run a Plan</a:t>
            </a:r>
            <a:endParaRPr lang="en-US" sz="100" b="1" dirty="0"/>
          </a:p>
        </p:txBody>
      </p:sp>
      <p:sp>
        <p:nvSpPr>
          <p:cNvPr id="42" name="Title 1">
            <a:extLst>
              <a:ext uri="{FF2B5EF4-FFF2-40B4-BE49-F238E27FC236}">
                <a16:creationId xmlns:a16="http://schemas.microsoft.com/office/drawing/2014/main" id="{864BC9D6-6757-4D96-905F-D90A6C5E6695}"/>
              </a:ext>
            </a:extLst>
          </p:cNvPr>
          <p:cNvSpPr txBox="1">
            <a:spLocks/>
          </p:cNvSpPr>
          <p:nvPr/>
        </p:nvSpPr>
        <p:spPr>
          <a:xfrm>
            <a:off x="609599" y="1151308"/>
            <a:ext cx="10977539" cy="3203040"/>
          </a:xfrm>
          <a:prstGeom prst="rect">
            <a:avLst/>
          </a:prstGeom>
        </p:spPr>
        <p:txBody>
          <a:bodyPr vert="horz" lIns="0" tIns="0" rIns="0" bIns="0" rtlCol="0" anchor="t" anchorCtr="0">
            <a:noAutofit/>
          </a:bodyPr>
          <a:lstStyle>
            <a:lvl1pPr algn="l" defTabSz="914400" rtl="0" eaLnBrk="1" latinLnBrk="0" hangingPunct="1">
              <a:lnSpc>
                <a:spcPct val="85000"/>
              </a:lnSpc>
              <a:spcBef>
                <a:spcPct val="0"/>
              </a:spcBef>
              <a:buNone/>
              <a:defRPr sz="2200" b="0" kern="1200">
                <a:solidFill>
                  <a:schemeClr val="bg1"/>
                </a:solidFill>
                <a:latin typeface="EYInterstate Light" panose="02000506000000020004" pitchFamily="2" charset="0"/>
                <a:ea typeface="+mj-ea"/>
                <a:cs typeface="Arial" pitchFamily="34" charset="0"/>
              </a:defRPr>
            </a:lvl1pPr>
          </a:lstStyle>
          <a:p>
            <a:pPr marL="342729" indent="-342729">
              <a:lnSpc>
                <a:spcPct val="150000"/>
              </a:lnSpc>
              <a:buFont typeface="Courier New" panose="02070309020205020404" pitchFamily="49" charset="0"/>
              <a:buChar char="o"/>
            </a:pPr>
            <a:endParaRPr lang="en-IN" sz="1799"/>
          </a:p>
        </p:txBody>
      </p:sp>
      <p:pic>
        <p:nvPicPr>
          <p:cNvPr id="4" name="Picture 3">
            <a:extLst>
              <a:ext uri="{FF2B5EF4-FFF2-40B4-BE49-F238E27FC236}">
                <a16:creationId xmlns:a16="http://schemas.microsoft.com/office/drawing/2014/main" id="{7126C836-6993-414A-B127-3CC1708C0DBA}"/>
              </a:ext>
            </a:extLst>
          </p:cNvPr>
          <p:cNvPicPr>
            <a:picLocks noChangeAspect="1"/>
          </p:cNvPicPr>
          <p:nvPr/>
        </p:nvPicPr>
        <p:blipFill>
          <a:blip r:embed="rId2"/>
          <a:stretch>
            <a:fillRect/>
          </a:stretch>
        </p:blipFill>
        <p:spPr>
          <a:xfrm>
            <a:off x="614339" y="1102048"/>
            <a:ext cx="11136113" cy="5119168"/>
          </a:xfrm>
          <a:prstGeom prst="rect">
            <a:avLst/>
          </a:prstGeom>
        </p:spPr>
      </p:pic>
      <p:pic>
        <p:nvPicPr>
          <p:cNvPr id="5" name="Graphic 4" descr="Arrow Up with solid fill">
            <a:extLst>
              <a:ext uri="{FF2B5EF4-FFF2-40B4-BE49-F238E27FC236}">
                <a16:creationId xmlns:a16="http://schemas.microsoft.com/office/drawing/2014/main" id="{B11C8F40-8759-4ACD-B6FC-02596C55193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5400000">
            <a:off x="9124950" y="2152650"/>
            <a:ext cx="914400" cy="914400"/>
          </a:xfrm>
          <a:prstGeom prst="rect">
            <a:avLst/>
          </a:prstGeom>
        </p:spPr>
      </p:pic>
    </p:spTree>
    <p:extLst>
      <p:ext uri="{BB962C8B-B14F-4D97-AF65-F5344CB8AC3E}">
        <p14:creationId xmlns:p14="http://schemas.microsoft.com/office/powerpoint/2010/main" val="15666576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664EB6-9A84-4436-8766-AF49B92E958C}"/>
              </a:ext>
            </a:extLst>
          </p:cNvPr>
          <p:cNvSpPr>
            <a:spLocks noGrp="1"/>
          </p:cNvSpPr>
          <p:nvPr>
            <p:ph type="title"/>
          </p:nvPr>
        </p:nvSpPr>
        <p:spPr>
          <a:xfrm>
            <a:off x="614339" y="329577"/>
            <a:ext cx="10972800" cy="590093"/>
          </a:xfrm>
        </p:spPr>
        <p:txBody>
          <a:bodyPr/>
          <a:lstStyle/>
          <a:p>
            <a:r>
              <a:rPr lang="en-US" sz="2799" b="1" dirty="0"/>
              <a:t>Generate Mocks Against Your Plan</a:t>
            </a:r>
            <a:endParaRPr lang="en-US" sz="100" b="1" dirty="0"/>
          </a:p>
        </p:txBody>
      </p:sp>
      <p:sp>
        <p:nvSpPr>
          <p:cNvPr id="42" name="Title 1">
            <a:extLst>
              <a:ext uri="{FF2B5EF4-FFF2-40B4-BE49-F238E27FC236}">
                <a16:creationId xmlns:a16="http://schemas.microsoft.com/office/drawing/2014/main" id="{864BC9D6-6757-4D96-905F-D90A6C5E6695}"/>
              </a:ext>
            </a:extLst>
          </p:cNvPr>
          <p:cNvSpPr txBox="1">
            <a:spLocks/>
          </p:cNvSpPr>
          <p:nvPr/>
        </p:nvSpPr>
        <p:spPr>
          <a:xfrm>
            <a:off x="609599" y="1151308"/>
            <a:ext cx="10977539" cy="3203040"/>
          </a:xfrm>
          <a:prstGeom prst="rect">
            <a:avLst/>
          </a:prstGeom>
        </p:spPr>
        <p:txBody>
          <a:bodyPr vert="horz" lIns="0" tIns="0" rIns="0" bIns="0" rtlCol="0" anchor="t" anchorCtr="0">
            <a:noAutofit/>
          </a:bodyPr>
          <a:lstStyle>
            <a:lvl1pPr algn="l" defTabSz="914400" rtl="0" eaLnBrk="1" latinLnBrk="0" hangingPunct="1">
              <a:lnSpc>
                <a:spcPct val="85000"/>
              </a:lnSpc>
              <a:spcBef>
                <a:spcPct val="0"/>
              </a:spcBef>
              <a:buNone/>
              <a:defRPr sz="2200" b="0" kern="1200">
                <a:solidFill>
                  <a:schemeClr val="bg1"/>
                </a:solidFill>
                <a:latin typeface="EYInterstate Light" panose="02000506000000020004" pitchFamily="2" charset="0"/>
                <a:ea typeface="+mj-ea"/>
                <a:cs typeface="Arial" pitchFamily="34" charset="0"/>
              </a:defRPr>
            </a:lvl1pPr>
          </a:lstStyle>
          <a:p>
            <a:pPr marL="342729" indent="-342729">
              <a:lnSpc>
                <a:spcPct val="150000"/>
              </a:lnSpc>
              <a:buFont typeface="Courier New" panose="02070309020205020404" pitchFamily="49" charset="0"/>
              <a:buChar char="o"/>
            </a:pPr>
            <a:endParaRPr lang="en-IN" sz="1799"/>
          </a:p>
        </p:txBody>
      </p:sp>
      <p:pic>
        <p:nvPicPr>
          <p:cNvPr id="4" name="Picture 3">
            <a:extLst>
              <a:ext uri="{FF2B5EF4-FFF2-40B4-BE49-F238E27FC236}">
                <a16:creationId xmlns:a16="http://schemas.microsoft.com/office/drawing/2014/main" id="{72871EDA-6F18-4126-A2D7-4125F8442A3B}"/>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604862" y="1151308"/>
            <a:ext cx="10982276" cy="5105515"/>
          </a:xfrm>
          <a:prstGeom prst="rect">
            <a:avLst/>
          </a:prstGeom>
        </p:spPr>
      </p:pic>
      <p:pic>
        <p:nvPicPr>
          <p:cNvPr id="5" name="Graphic 4" descr="Arrow Up with solid fill">
            <a:extLst>
              <a:ext uri="{FF2B5EF4-FFF2-40B4-BE49-F238E27FC236}">
                <a16:creationId xmlns:a16="http://schemas.microsoft.com/office/drawing/2014/main" id="{28797497-4DE2-4ECC-A93D-2C5EF248BB2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6200000">
            <a:off x="2800350" y="1933575"/>
            <a:ext cx="914400" cy="914400"/>
          </a:xfrm>
          <a:prstGeom prst="rect">
            <a:avLst/>
          </a:prstGeom>
        </p:spPr>
      </p:pic>
    </p:spTree>
    <p:extLst>
      <p:ext uri="{BB962C8B-B14F-4D97-AF65-F5344CB8AC3E}">
        <p14:creationId xmlns:p14="http://schemas.microsoft.com/office/powerpoint/2010/main" val="899724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BC8C5B6-A3E9-4665-A402-E6880490E3FE}"/>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7838" b="7838"/>
          <a:stretch/>
        </p:blipFill>
        <p:spPr>
          <a:xfrm>
            <a:off x="1" y="1785"/>
            <a:ext cx="12191998" cy="6854430"/>
          </a:xfrm>
          <a:prstGeom prst="rect">
            <a:avLst/>
          </a:prstGeom>
        </p:spPr>
      </p:pic>
      <p:sp>
        <p:nvSpPr>
          <p:cNvPr id="9" name="Rectangle 8">
            <a:extLst>
              <a:ext uri="{FF2B5EF4-FFF2-40B4-BE49-F238E27FC236}">
                <a16:creationId xmlns:a16="http://schemas.microsoft.com/office/drawing/2014/main" id="{5C718DCC-0A4E-4D60-96A5-16980FD74790}"/>
              </a:ext>
            </a:extLst>
          </p:cNvPr>
          <p:cNvSpPr/>
          <p:nvPr/>
        </p:nvSpPr>
        <p:spPr>
          <a:xfrm>
            <a:off x="33546" y="-444138"/>
            <a:ext cx="12192000" cy="6854430"/>
          </a:xfrm>
          <a:prstGeom prst="rect">
            <a:avLst/>
          </a:prstGeom>
          <a:gradFill>
            <a:gsLst>
              <a:gs pos="100000">
                <a:srgbClr val="2E2E38">
                  <a:alpha val="35000"/>
                </a:srgbClr>
              </a:gs>
              <a:gs pos="16000">
                <a:srgbClr val="2E2E38">
                  <a:alpha val="0"/>
                </a:srgbClr>
              </a:gs>
            </a:gsLst>
            <a:lin ang="5400000" scaled="1"/>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IN" sz="1199">
              <a:solidFill>
                <a:schemeClr val="tx1"/>
              </a:solidFill>
            </a:endParaRPr>
          </a:p>
        </p:txBody>
      </p:sp>
      <p:grpSp>
        <p:nvGrpSpPr>
          <p:cNvPr id="2" name="Group 1">
            <a:extLst>
              <a:ext uri="{FF2B5EF4-FFF2-40B4-BE49-F238E27FC236}">
                <a16:creationId xmlns:a16="http://schemas.microsoft.com/office/drawing/2014/main" id="{CD4C4EA5-02E3-2F26-E213-CEFB8A4D7A1E}"/>
              </a:ext>
            </a:extLst>
          </p:cNvPr>
          <p:cNvGrpSpPr/>
          <p:nvPr/>
        </p:nvGrpSpPr>
        <p:grpSpPr>
          <a:xfrm>
            <a:off x="572562" y="4819650"/>
            <a:ext cx="11046875" cy="836817"/>
            <a:chOff x="606109" y="3428999"/>
            <a:chExt cx="11046875" cy="2656093"/>
          </a:xfrm>
        </p:grpSpPr>
        <p:sp>
          <p:nvSpPr>
            <p:cNvPr id="6" name="Rectangle 5">
              <a:extLst>
                <a:ext uri="{FF2B5EF4-FFF2-40B4-BE49-F238E27FC236}">
                  <a16:creationId xmlns:a16="http://schemas.microsoft.com/office/drawing/2014/main" id="{4F5C4D82-C111-48A9-8AB9-B7FE81E3C36B}"/>
                </a:ext>
              </a:extLst>
            </p:cNvPr>
            <p:cNvSpPr/>
            <p:nvPr/>
          </p:nvSpPr>
          <p:spPr>
            <a:xfrm>
              <a:off x="606109" y="3428999"/>
              <a:ext cx="452882" cy="2656093"/>
            </a:xfrm>
            <a:prstGeom prst="rect">
              <a:avLst/>
            </a:prstGeom>
            <a:solidFill>
              <a:srgbClr val="FFE6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IN" sz="1199">
                <a:solidFill>
                  <a:schemeClr val="tx1"/>
                </a:solidFill>
              </a:endParaRPr>
            </a:p>
          </p:txBody>
        </p:sp>
        <p:sp>
          <p:nvSpPr>
            <p:cNvPr id="7" name="Rectangle 6">
              <a:extLst>
                <a:ext uri="{FF2B5EF4-FFF2-40B4-BE49-F238E27FC236}">
                  <a16:creationId xmlns:a16="http://schemas.microsoft.com/office/drawing/2014/main" id="{91E313FD-09D8-4800-850F-A2E20803F5E5}"/>
                </a:ext>
              </a:extLst>
            </p:cNvPr>
            <p:cNvSpPr/>
            <p:nvPr/>
          </p:nvSpPr>
          <p:spPr>
            <a:xfrm>
              <a:off x="11329756" y="3428999"/>
              <a:ext cx="323228" cy="2525533"/>
            </a:xfrm>
            <a:prstGeom prst="rect">
              <a:avLst/>
            </a:prstGeom>
            <a:solidFill>
              <a:srgbClr val="FFE6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IN" sz="1199">
                <a:solidFill>
                  <a:schemeClr val="tx1"/>
                </a:solidFill>
              </a:endParaRPr>
            </a:p>
          </p:txBody>
        </p:sp>
        <p:sp>
          <p:nvSpPr>
            <p:cNvPr id="8" name="TextBox 7">
              <a:extLst>
                <a:ext uri="{FF2B5EF4-FFF2-40B4-BE49-F238E27FC236}">
                  <a16:creationId xmlns:a16="http://schemas.microsoft.com/office/drawing/2014/main" id="{6579AC67-6FC0-46A4-AB1B-7289F7A2624F}"/>
                </a:ext>
              </a:extLst>
            </p:cNvPr>
            <p:cNvSpPr txBox="1"/>
            <p:nvPr/>
          </p:nvSpPr>
          <p:spPr>
            <a:xfrm>
              <a:off x="739843" y="3429000"/>
              <a:ext cx="10779407" cy="2525531"/>
            </a:xfrm>
            <a:prstGeom prst="rect">
              <a:avLst/>
            </a:prstGeom>
            <a:solidFill>
              <a:srgbClr val="2E2E38"/>
            </a:solidFill>
          </p:spPr>
          <p:txBody>
            <a:bodyPr wrap="square" lIns="182785" tIns="182785" rIns="182785" bIns="182785" rtlCol="0" anchor="ctr">
              <a:noAutofit/>
            </a:bodyPr>
            <a:lstStyle/>
            <a:p>
              <a:pPr marL="0" indent="0" defTabSz="913486">
                <a:buClr>
                  <a:srgbClr val="FFE600"/>
                </a:buClr>
                <a:buNone/>
                <a:defRPr/>
              </a:pPr>
              <a:r>
                <a:rPr lang="en-IN" sz="2400" b="1" dirty="0">
                  <a:solidFill>
                    <a:prstClr val="white"/>
                  </a:solidFill>
                  <a:latin typeface="EYInterstate Light"/>
                </a:rPr>
                <a:t>Sample Mock Files</a:t>
              </a:r>
            </a:p>
          </p:txBody>
        </p:sp>
      </p:grpSp>
    </p:spTree>
    <p:extLst>
      <p:ext uri="{BB962C8B-B14F-4D97-AF65-F5344CB8AC3E}">
        <p14:creationId xmlns:p14="http://schemas.microsoft.com/office/powerpoint/2010/main" val="33977310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664EB6-9A84-4436-8766-AF49B92E958C}"/>
              </a:ext>
            </a:extLst>
          </p:cNvPr>
          <p:cNvSpPr>
            <a:spLocks noGrp="1"/>
          </p:cNvSpPr>
          <p:nvPr>
            <p:ph type="title"/>
          </p:nvPr>
        </p:nvSpPr>
        <p:spPr>
          <a:xfrm>
            <a:off x="614339" y="329577"/>
            <a:ext cx="10972800" cy="590093"/>
          </a:xfrm>
        </p:spPr>
        <p:txBody>
          <a:bodyPr/>
          <a:lstStyle/>
          <a:p>
            <a:r>
              <a:rPr lang="en-US" sz="2799" b="1" dirty="0"/>
              <a:t>Mock file for tfconfig-v2</a:t>
            </a:r>
            <a:endParaRPr lang="en-US" sz="100" b="1" dirty="0"/>
          </a:p>
        </p:txBody>
      </p:sp>
      <p:sp>
        <p:nvSpPr>
          <p:cNvPr id="42" name="Title 1">
            <a:extLst>
              <a:ext uri="{FF2B5EF4-FFF2-40B4-BE49-F238E27FC236}">
                <a16:creationId xmlns:a16="http://schemas.microsoft.com/office/drawing/2014/main" id="{864BC9D6-6757-4D96-905F-D90A6C5E6695}"/>
              </a:ext>
            </a:extLst>
          </p:cNvPr>
          <p:cNvSpPr txBox="1">
            <a:spLocks/>
          </p:cNvSpPr>
          <p:nvPr/>
        </p:nvSpPr>
        <p:spPr>
          <a:xfrm>
            <a:off x="609599" y="1151308"/>
            <a:ext cx="10977539" cy="3203040"/>
          </a:xfrm>
          <a:prstGeom prst="rect">
            <a:avLst/>
          </a:prstGeom>
        </p:spPr>
        <p:txBody>
          <a:bodyPr vert="horz" lIns="0" tIns="0" rIns="0" bIns="0" rtlCol="0" anchor="t" anchorCtr="0">
            <a:noAutofit/>
          </a:bodyPr>
          <a:lstStyle>
            <a:lvl1pPr algn="l" defTabSz="914400" rtl="0" eaLnBrk="1" latinLnBrk="0" hangingPunct="1">
              <a:lnSpc>
                <a:spcPct val="85000"/>
              </a:lnSpc>
              <a:spcBef>
                <a:spcPct val="0"/>
              </a:spcBef>
              <a:buNone/>
              <a:defRPr sz="2200" b="0" kern="1200">
                <a:solidFill>
                  <a:schemeClr val="bg1"/>
                </a:solidFill>
                <a:latin typeface="EYInterstate Light" panose="02000506000000020004" pitchFamily="2" charset="0"/>
                <a:ea typeface="+mj-ea"/>
                <a:cs typeface="Arial" pitchFamily="34" charset="0"/>
              </a:defRPr>
            </a:lvl1pPr>
          </a:lstStyle>
          <a:p>
            <a:pPr marL="342729" indent="-342729">
              <a:lnSpc>
                <a:spcPct val="150000"/>
              </a:lnSpc>
              <a:buFont typeface="Courier New" panose="02070309020205020404" pitchFamily="49" charset="0"/>
              <a:buChar char="o"/>
            </a:pPr>
            <a:endParaRPr lang="en-IN" sz="1799"/>
          </a:p>
        </p:txBody>
      </p:sp>
      <p:pic>
        <p:nvPicPr>
          <p:cNvPr id="6" name="Picture 5">
            <a:extLst>
              <a:ext uri="{FF2B5EF4-FFF2-40B4-BE49-F238E27FC236}">
                <a16:creationId xmlns:a16="http://schemas.microsoft.com/office/drawing/2014/main" id="{68E8E623-6860-47F0-BF36-721DF498DC31}"/>
              </a:ext>
            </a:extLst>
          </p:cNvPr>
          <p:cNvPicPr>
            <a:picLocks noChangeAspect="1"/>
          </p:cNvPicPr>
          <p:nvPr/>
        </p:nvPicPr>
        <p:blipFill>
          <a:blip r:embed="rId2"/>
          <a:stretch>
            <a:fillRect/>
          </a:stretch>
        </p:blipFill>
        <p:spPr>
          <a:xfrm>
            <a:off x="2818543" y="919670"/>
            <a:ext cx="6554913" cy="5400000"/>
          </a:xfrm>
          <a:prstGeom prst="rect">
            <a:avLst/>
          </a:prstGeom>
        </p:spPr>
      </p:pic>
    </p:spTree>
    <p:extLst>
      <p:ext uri="{BB962C8B-B14F-4D97-AF65-F5344CB8AC3E}">
        <p14:creationId xmlns:p14="http://schemas.microsoft.com/office/powerpoint/2010/main" val="2903726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664EB6-9A84-4436-8766-AF49B92E958C}"/>
              </a:ext>
            </a:extLst>
          </p:cNvPr>
          <p:cNvSpPr>
            <a:spLocks noGrp="1"/>
          </p:cNvSpPr>
          <p:nvPr>
            <p:ph type="title"/>
          </p:nvPr>
        </p:nvSpPr>
        <p:spPr>
          <a:xfrm>
            <a:off x="614339" y="329577"/>
            <a:ext cx="10972800" cy="590093"/>
          </a:xfrm>
        </p:spPr>
        <p:txBody>
          <a:bodyPr/>
          <a:lstStyle/>
          <a:p>
            <a:r>
              <a:rPr lang="en-US" sz="2799" b="1" dirty="0"/>
              <a:t>Mock file for </a:t>
            </a:r>
            <a:r>
              <a:rPr lang="en-US" sz="2799" b="1" dirty="0" err="1"/>
              <a:t>tfconfig</a:t>
            </a:r>
            <a:endParaRPr lang="en-US" sz="100" b="1" dirty="0"/>
          </a:p>
        </p:txBody>
      </p:sp>
      <p:sp>
        <p:nvSpPr>
          <p:cNvPr id="42" name="Title 1">
            <a:extLst>
              <a:ext uri="{FF2B5EF4-FFF2-40B4-BE49-F238E27FC236}">
                <a16:creationId xmlns:a16="http://schemas.microsoft.com/office/drawing/2014/main" id="{864BC9D6-6757-4D96-905F-D90A6C5E6695}"/>
              </a:ext>
            </a:extLst>
          </p:cNvPr>
          <p:cNvSpPr txBox="1">
            <a:spLocks/>
          </p:cNvSpPr>
          <p:nvPr/>
        </p:nvSpPr>
        <p:spPr>
          <a:xfrm>
            <a:off x="609599" y="1151308"/>
            <a:ext cx="10977539" cy="3203040"/>
          </a:xfrm>
          <a:prstGeom prst="rect">
            <a:avLst/>
          </a:prstGeom>
        </p:spPr>
        <p:txBody>
          <a:bodyPr vert="horz" lIns="0" tIns="0" rIns="0" bIns="0" rtlCol="0" anchor="t" anchorCtr="0">
            <a:noAutofit/>
          </a:bodyPr>
          <a:lstStyle>
            <a:lvl1pPr algn="l" defTabSz="914400" rtl="0" eaLnBrk="1" latinLnBrk="0" hangingPunct="1">
              <a:lnSpc>
                <a:spcPct val="85000"/>
              </a:lnSpc>
              <a:spcBef>
                <a:spcPct val="0"/>
              </a:spcBef>
              <a:buNone/>
              <a:defRPr sz="2200" b="0" kern="1200">
                <a:solidFill>
                  <a:schemeClr val="bg1"/>
                </a:solidFill>
                <a:latin typeface="EYInterstate Light" panose="02000506000000020004" pitchFamily="2" charset="0"/>
                <a:ea typeface="+mj-ea"/>
                <a:cs typeface="Arial" pitchFamily="34" charset="0"/>
              </a:defRPr>
            </a:lvl1pPr>
          </a:lstStyle>
          <a:p>
            <a:pPr marL="342729" indent="-342729">
              <a:lnSpc>
                <a:spcPct val="150000"/>
              </a:lnSpc>
              <a:buFont typeface="Courier New" panose="02070309020205020404" pitchFamily="49" charset="0"/>
              <a:buChar char="o"/>
            </a:pPr>
            <a:endParaRPr lang="en-IN" sz="1799"/>
          </a:p>
        </p:txBody>
      </p:sp>
      <p:pic>
        <p:nvPicPr>
          <p:cNvPr id="4" name="Picture 3">
            <a:extLst>
              <a:ext uri="{FF2B5EF4-FFF2-40B4-BE49-F238E27FC236}">
                <a16:creationId xmlns:a16="http://schemas.microsoft.com/office/drawing/2014/main" id="{DEC8A82F-EF28-4F31-B63C-88BADA5D2305}"/>
              </a:ext>
            </a:extLst>
          </p:cNvPr>
          <p:cNvPicPr>
            <a:picLocks noChangeAspect="1"/>
          </p:cNvPicPr>
          <p:nvPr/>
        </p:nvPicPr>
        <p:blipFill>
          <a:blip r:embed="rId2"/>
          <a:stretch>
            <a:fillRect/>
          </a:stretch>
        </p:blipFill>
        <p:spPr>
          <a:xfrm>
            <a:off x="3426337" y="919670"/>
            <a:ext cx="5339325" cy="5400000"/>
          </a:xfrm>
          <a:prstGeom prst="rect">
            <a:avLst/>
          </a:prstGeom>
        </p:spPr>
      </p:pic>
    </p:spTree>
    <p:extLst>
      <p:ext uri="{BB962C8B-B14F-4D97-AF65-F5344CB8AC3E}">
        <p14:creationId xmlns:p14="http://schemas.microsoft.com/office/powerpoint/2010/main" val="19925323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664EB6-9A84-4436-8766-AF49B92E958C}"/>
              </a:ext>
            </a:extLst>
          </p:cNvPr>
          <p:cNvSpPr>
            <a:spLocks noGrp="1"/>
          </p:cNvSpPr>
          <p:nvPr>
            <p:ph type="title"/>
          </p:nvPr>
        </p:nvSpPr>
        <p:spPr>
          <a:xfrm>
            <a:off x="614339" y="329577"/>
            <a:ext cx="10972800" cy="590093"/>
          </a:xfrm>
        </p:spPr>
        <p:txBody>
          <a:bodyPr/>
          <a:lstStyle/>
          <a:p>
            <a:r>
              <a:rPr lang="en-US" sz="2799" b="1" dirty="0"/>
              <a:t>Mock file for tfplan-v2</a:t>
            </a:r>
            <a:endParaRPr lang="en-US" sz="100" b="1" dirty="0"/>
          </a:p>
        </p:txBody>
      </p:sp>
      <p:sp>
        <p:nvSpPr>
          <p:cNvPr id="42" name="Title 1">
            <a:extLst>
              <a:ext uri="{FF2B5EF4-FFF2-40B4-BE49-F238E27FC236}">
                <a16:creationId xmlns:a16="http://schemas.microsoft.com/office/drawing/2014/main" id="{864BC9D6-6757-4D96-905F-D90A6C5E6695}"/>
              </a:ext>
            </a:extLst>
          </p:cNvPr>
          <p:cNvSpPr txBox="1">
            <a:spLocks/>
          </p:cNvSpPr>
          <p:nvPr/>
        </p:nvSpPr>
        <p:spPr>
          <a:xfrm>
            <a:off x="609599" y="1151308"/>
            <a:ext cx="10977539" cy="3203040"/>
          </a:xfrm>
          <a:prstGeom prst="rect">
            <a:avLst/>
          </a:prstGeom>
        </p:spPr>
        <p:txBody>
          <a:bodyPr vert="horz" lIns="0" tIns="0" rIns="0" bIns="0" rtlCol="0" anchor="t" anchorCtr="0">
            <a:noAutofit/>
          </a:bodyPr>
          <a:lstStyle>
            <a:lvl1pPr algn="l" defTabSz="914400" rtl="0" eaLnBrk="1" latinLnBrk="0" hangingPunct="1">
              <a:lnSpc>
                <a:spcPct val="85000"/>
              </a:lnSpc>
              <a:spcBef>
                <a:spcPct val="0"/>
              </a:spcBef>
              <a:buNone/>
              <a:defRPr sz="2200" b="0" kern="1200">
                <a:solidFill>
                  <a:schemeClr val="bg1"/>
                </a:solidFill>
                <a:latin typeface="EYInterstate Light" panose="02000506000000020004" pitchFamily="2" charset="0"/>
                <a:ea typeface="+mj-ea"/>
                <a:cs typeface="Arial" pitchFamily="34" charset="0"/>
              </a:defRPr>
            </a:lvl1pPr>
          </a:lstStyle>
          <a:p>
            <a:pPr marL="342729" indent="-342729">
              <a:lnSpc>
                <a:spcPct val="150000"/>
              </a:lnSpc>
              <a:buFont typeface="Courier New" panose="02070309020205020404" pitchFamily="49" charset="0"/>
              <a:buChar char="o"/>
            </a:pPr>
            <a:endParaRPr lang="en-IN" sz="1799"/>
          </a:p>
        </p:txBody>
      </p:sp>
      <p:pic>
        <p:nvPicPr>
          <p:cNvPr id="4" name="Picture 3">
            <a:extLst>
              <a:ext uri="{FF2B5EF4-FFF2-40B4-BE49-F238E27FC236}">
                <a16:creationId xmlns:a16="http://schemas.microsoft.com/office/drawing/2014/main" id="{8C379393-72B8-4D45-926B-A96F80CD7481}"/>
              </a:ext>
            </a:extLst>
          </p:cNvPr>
          <p:cNvPicPr>
            <a:picLocks noChangeAspect="1"/>
          </p:cNvPicPr>
          <p:nvPr/>
        </p:nvPicPr>
        <p:blipFill>
          <a:blip r:embed="rId2"/>
          <a:stretch>
            <a:fillRect/>
          </a:stretch>
        </p:blipFill>
        <p:spPr>
          <a:xfrm>
            <a:off x="3305699" y="919670"/>
            <a:ext cx="5580602" cy="5400000"/>
          </a:xfrm>
          <a:prstGeom prst="rect">
            <a:avLst/>
          </a:prstGeom>
        </p:spPr>
      </p:pic>
    </p:spTree>
    <p:extLst>
      <p:ext uri="{BB962C8B-B14F-4D97-AF65-F5344CB8AC3E}">
        <p14:creationId xmlns:p14="http://schemas.microsoft.com/office/powerpoint/2010/main" val="39118837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664EB6-9A84-4436-8766-AF49B92E958C}"/>
              </a:ext>
            </a:extLst>
          </p:cNvPr>
          <p:cNvSpPr>
            <a:spLocks noGrp="1"/>
          </p:cNvSpPr>
          <p:nvPr>
            <p:ph type="title"/>
          </p:nvPr>
        </p:nvSpPr>
        <p:spPr>
          <a:xfrm>
            <a:off x="614339" y="329577"/>
            <a:ext cx="10972800" cy="590093"/>
          </a:xfrm>
        </p:spPr>
        <p:txBody>
          <a:bodyPr/>
          <a:lstStyle/>
          <a:p>
            <a:r>
              <a:rPr lang="en-US" sz="2799" b="1" dirty="0"/>
              <a:t>Mock file for </a:t>
            </a:r>
            <a:r>
              <a:rPr lang="en-US" sz="2799" b="1" dirty="0" err="1"/>
              <a:t>tfplan</a:t>
            </a:r>
            <a:endParaRPr lang="en-US" sz="100" b="1" dirty="0"/>
          </a:p>
        </p:txBody>
      </p:sp>
      <p:sp>
        <p:nvSpPr>
          <p:cNvPr id="42" name="Title 1">
            <a:extLst>
              <a:ext uri="{FF2B5EF4-FFF2-40B4-BE49-F238E27FC236}">
                <a16:creationId xmlns:a16="http://schemas.microsoft.com/office/drawing/2014/main" id="{864BC9D6-6757-4D96-905F-D90A6C5E6695}"/>
              </a:ext>
            </a:extLst>
          </p:cNvPr>
          <p:cNvSpPr txBox="1">
            <a:spLocks/>
          </p:cNvSpPr>
          <p:nvPr/>
        </p:nvSpPr>
        <p:spPr>
          <a:xfrm>
            <a:off x="609599" y="1151308"/>
            <a:ext cx="10977539" cy="3203040"/>
          </a:xfrm>
          <a:prstGeom prst="rect">
            <a:avLst/>
          </a:prstGeom>
        </p:spPr>
        <p:txBody>
          <a:bodyPr vert="horz" lIns="0" tIns="0" rIns="0" bIns="0" rtlCol="0" anchor="t" anchorCtr="0">
            <a:noAutofit/>
          </a:bodyPr>
          <a:lstStyle>
            <a:lvl1pPr algn="l" defTabSz="914400" rtl="0" eaLnBrk="1" latinLnBrk="0" hangingPunct="1">
              <a:lnSpc>
                <a:spcPct val="85000"/>
              </a:lnSpc>
              <a:spcBef>
                <a:spcPct val="0"/>
              </a:spcBef>
              <a:buNone/>
              <a:defRPr sz="2200" b="0" kern="1200">
                <a:solidFill>
                  <a:schemeClr val="bg1"/>
                </a:solidFill>
                <a:latin typeface="EYInterstate Light" panose="02000506000000020004" pitchFamily="2" charset="0"/>
                <a:ea typeface="+mj-ea"/>
                <a:cs typeface="Arial" pitchFamily="34" charset="0"/>
              </a:defRPr>
            </a:lvl1pPr>
          </a:lstStyle>
          <a:p>
            <a:pPr marL="342729" indent="-342729">
              <a:lnSpc>
                <a:spcPct val="150000"/>
              </a:lnSpc>
              <a:buFont typeface="Courier New" panose="02070309020205020404" pitchFamily="49" charset="0"/>
              <a:buChar char="o"/>
            </a:pPr>
            <a:endParaRPr lang="en-IN" sz="1799"/>
          </a:p>
        </p:txBody>
      </p:sp>
      <p:pic>
        <p:nvPicPr>
          <p:cNvPr id="4" name="Picture 3">
            <a:extLst>
              <a:ext uri="{FF2B5EF4-FFF2-40B4-BE49-F238E27FC236}">
                <a16:creationId xmlns:a16="http://schemas.microsoft.com/office/drawing/2014/main" id="{E25090F8-FB23-4708-B272-6B1493DE2689}"/>
              </a:ext>
            </a:extLst>
          </p:cNvPr>
          <p:cNvPicPr>
            <a:picLocks noChangeAspect="1"/>
          </p:cNvPicPr>
          <p:nvPr/>
        </p:nvPicPr>
        <p:blipFill>
          <a:blip r:embed="rId2"/>
          <a:stretch>
            <a:fillRect/>
          </a:stretch>
        </p:blipFill>
        <p:spPr>
          <a:xfrm>
            <a:off x="2832187" y="996593"/>
            <a:ext cx="6527625" cy="5400000"/>
          </a:xfrm>
          <a:prstGeom prst="rect">
            <a:avLst/>
          </a:prstGeom>
        </p:spPr>
      </p:pic>
    </p:spTree>
    <p:extLst>
      <p:ext uri="{BB962C8B-B14F-4D97-AF65-F5344CB8AC3E}">
        <p14:creationId xmlns:p14="http://schemas.microsoft.com/office/powerpoint/2010/main" val="38825409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BC8C5B6-A3E9-4665-A402-E6880490E3FE}"/>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7838" b="7838"/>
          <a:stretch/>
        </p:blipFill>
        <p:spPr>
          <a:xfrm>
            <a:off x="1" y="1785"/>
            <a:ext cx="12191998" cy="6854430"/>
          </a:xfrm>
          <a:prstGeom prst="rect">
            <a:avLst/>
          </a:prstGeom>
        </p:spPr>
      </p:pic>
      <p:sp>
        <p:nvSpPr>
          <p:cNvPr id="9" name="Rectangle 8">
            <a:extLst>
              <a:ext uri="{FF2B5EF4-FFF2-40B4-BE49-F238E27FC236}">
                <a16:creationId xmlns:a16="http://schemas.microsoft.com/office/drawing/2014/main" id="{5C718DCC-0A4E-4D60-96A5-16980FD74790}"/>
              </a:ext>
            </a:extLst>
          </p:cNvPr>
          <p:cNvSpPr/>
          <p:nvPr/>
        </p:nvSpPr>
        <p:spPr>
          <a:xfrm>
            <a:off x="33546" y="-444138"/>
            <a:ext cx="12192000" cy="6854430"/>
          </a:xfrm>
          <a:prstGeom prst="rect">
            <a:avLst/>
          </a:prstGeom>
          <a:gradFill>
            <a:gsLst>
              <a:gs pos="100000">
                <a:srgbClr val="2E2E38">
                  <a:alpha val="35000"/>
                </a:srgbClr>
              </a:gs>
              <a:gs pos="16000">
                <a:srgbClr val="2E2E38">
                  <a:alpha val="0"/>
                </a:srgbClr>
              </a:gs>
            </a:gsLst>
            <a:lin ang="5400000" scaled="1"/>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IN" sz="1199" dirty="0">
              <a:solidFill>
                <a:schemeClr val="tx1"/>
              </a:solidFill>
            </a:endParaRPr>
          </a:p>
        </p:txBody>
      </p:sp>
      <p:grpSp>
        <p:nvGrpSpPr>
          <p:cNvPr id="2" name="Group 1">
            <a:extLst>
              <a:ext uri="{FF2B5EF4-FFF2-40B4-BE49-F238E27FC236}">
                <a16:creationId xmlns:a16="http://schemas.microsoft.com/office/drawing/2014/main" id="{CD4C4EA5-02E3-2F26-E213-CEFB8A4D7A1E}"/>
              </a:ext>
            </a:extLst>
          </p:cNvPr>
          <p:cNvGrpSpPr/>
          <p:nvPr/>
        </p:nvGrpSpPr>
        <p:grpSpPr>
          <a:xfrm>
            <a:off x="572562" y="4819650"/>
            <a:ext cx="11046875" cy="836817"/>
            <a:chOff x="606109" y="3428999"/>
            <a:chExt cx="11046875" cy="2656093"/>
          </a:xfrm>
        </p:grpSpPr>
        <p:sp>
          <p:nvSpPr>
            <p:cNvPr id="6" name="Rectangle 5">
              <a:extLst>
                <a:ext uri="{FF2B5EF4-FFF2-40B4-BE49-F238E27FC236}">
                  <a16:creationId xmlns:a16="http://schemas.microsoft.com/office/drawing/2014/main" id="{4F5C4D82-C111-48A9-8AB9-B7FE81E3C36B}"/>
                </a:ext>
              </a:extLst>
            </p:cNvPr>
            <p:cNvSpPr/>
            <p:nvPr/>
          </p:nvSpPr>
          <p:spPr>
            <a:xfrm>
              <a:off x="606109" y="3428999"/>
              <a:ext cx="452882" cy="2656093"/>
            </a:xfrm>
            <a:prstGeom prst="rect">
              <a:avLst/>
            </a:prstGeom>
            <a:solidFill>
              <a:srgbClr val="FFE6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IN" sz="1199">
                <a:solidFill>
                  <a:schemeClr val="tx1"/>
                </a:solidFill>
              </a:endParaRPr>
            </a:p>
          </p:txBody>
        </p:sp>
        <p:sp>
          <p:nvSpPr>
            <p:cNvPr id="7" name="Rectangle 6">
              <a:extLst>
                <a:ext uri="{FF2B5EF4-FFF2-40B4-BE49-F238E27FC236}">
                  <a16:creationId xmlns:a16="http://schemas.microsoft.com/office/drawing/2014/main" id="{91E313FD-09D8-4800-850F-A2E20803F5E5}"/>
                </a:ext>
              </a:extLst>
            </p:cNvPr>
            <p:cNvSpPr/>
            <p:nvPr/>
          </p:nvSpPr>
          <p:spPr>
            <a:xfrm>
              <a:off x="11329756" y="3428999"/>
              <a:ext cx="323228" cy="2525533"/>
            </a:xfrm>
            <a:prstGeom prst="rect">
              <a:avLst/>
            </a:prstGeom>
            <a:solidFill>
              <a:srgbClr val="FFE6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IN" sz="1199">
                <a:solidFill>
                  <a:schemeClr val="tx1"/>
                </a:solidFill>
              </a:endParaRPr>
            </a:p>
          </p:txBody>
        </p:sp>
        <p:sp>
          <p:nvSpPr>
            <p:cNvPr id="8" name="TextBox 7">
              <a:extLst>
                <a:ext uri="{FF2B5EF4-FFF2-40B4-BE49-F238E27FC236}">
                  <a16:creationId xmlns:a16="http://schemas.microsoft.com/office/drawing/2014/main" id="{6579AC67-6FC0-46A4-AB1B-7289F7A2624F}"/>
                </a:ext>
              </a:extLst>
            </p:cNvPr>
            <p:cNvSpPr txBox="1"/>
            <p:nvPr/>
          </p:nvSpPr>
          <p:spPr>
            <a:xfrm>
              <a:off x="739843" y="3428999"/>
              <a:ext cx="10779407" cy="2525532"/>
            </a:xfrm>
            <a:prstGeom prst="rect">
              <a:avLst/>
            </a:prstGeom>
            <a:solidFill>
              <a:srgbClr val="2E2E38"/>
            </a:solidFill>
          </p:spPr>
          <p:txBody>
            <a:bodyPr wrap="square" lIns="182785" tIns="182785" rIns="182785" bIns="182785" rtlCol="0" anchor="ctr">
              <a:noAutofit/>
            </a:bodyPr>
            <a:lstStyle/>
            <a:p>
              <a:pPr marL="0" indent="0" defTabSz="913486">
                <a:buClr>
                  <a:srgbClr val="FFE600"/>
                </a:buClr>
                <a:buNone/>
                <a:defRPr/>
              </a:pPr>
              <a:r>
                <a:rPr lang="en-IN" sz="2400" b="1" dirty="0">
                  <a:solidFill>
                    <a:prstClr val="white"/>
                  </a:solidFill>
                  <a:latin typeface="EYInterstate Light"/>
                </a:rPr>
                <a:t>Introduction to PAAC</a:t>
              </a:r>
            </a:p>
          </p:txBody>
        </p:sp>
      </p:grpSp>
    </p:spTree>
    <p:extLst>
      <p:ext uri="{BB962C8B-B14F-4D97-AF65-F5344CB8AC3E}">
        <p14:creationId xmlns:p14="http://schemas.microsoft.com/office/powerpoint/2010/main" val="162565396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664EB6-9A84-4436-8766-AF49B92E958C}"/>
              </a:ext>
            </a:extLst>
          </p:cNvPr>
          <p:cNvSpPr>
            <a:spLocks noGrp="1"/>
          </p:cNvSpPr>
          <p:nvPr>
            <p:ph type="title"/>
          </p:nvPr>
        </p:nvSpPr>
        <p:spPr>
          <a:xfrm>
            <a:off x="614339" y="329577"/>
            <a:ext cx="10972800" cy="590093"/>
          </a:xfrm>
        </p:spPr>
        <p:txBody>
          <a:bodyPr/>
          <a:lstStyle/>
          <a:p>
            <a:r>
              <a:rPr lang="en-US" sz="2799" b="1" dirty="0"/>
              <a:t>Mock file for </a:t>
            </a:r>
            <a:r>
              <a:rPr lang="en-US" sz="2799" b="1" dirty="0" err="1"/>
              <a:t>tfrun</a:t>
            </a:r>
            <a:endParaRPr lang="en-US" sz="100" b="1" dirty="0"/>
          </a:p>
        </p:txBody>
      </p:sp>
      <p:sp>
        <p:nvSpPr>
          <p:cNvPr id="42" name="Title 1">
            <a:extLst>
              <a:ext uri="{FF2B5EF4-FFF2-40B4-BE49-F238E27FC236}">
                <a16:creationId xmlns:a16="http://schemas.microsoft.com/office/drawing/2014/main" id="{864BC9D6-6757-4D96-905F-D90A6C5E6695}"/>
              </a:ext>
            </a:extLst>
          </p:cNvPr>
          <p:cNvSpPr txBox="1">
            <a:spLocks/>
          </p:cNvSpPr>
          <p:nvPr/>
        </p:nvSpPr>
        <p:spPr>
          <a:xfrm>
            <a:off x="609599" y="1151308"/>
            <a:ext cx="10977539" cy="3203040"/>
          </a:xfrm>
          <a:prstGeom prst="rect">
            <a:avLst/>
          </a:prstGeom>
        </p:spPr>
        <p:txBody>
          <a:bodyPr vert="horz" lIns="0" tIns="0" rIns="0" bIns="0" rtlCol="0" anchor="t" anchorCtr="0">
            <a:noAutofit/>
          </a:bodyPr>
          <a:lstStyle>
            <a:lvl1pPr algn="l" defTabSz="914400" rtl="0" eaLnBrk="1" latinLnBrk="0" hangingPunct="1">
              <a:lnSpc>
                <a:spcPct val="85000"/>
              </a:lnSpc>
              <a:spcBef>
                <a:spcPct val="0"/>
              </a:spcBef>
              <a:buNone/>
              <a:defRPr sz="2200" b="0" kern="1200">
                <a:solidFill>
                  <a:schemeClr val="bg1"/>
                </a:solidFill>
                <a:latin typeface="EYInterstate Light" panose="02000506000000020004" pitchFamily="2" charset="0"/>
                <a:ea typeface="+mj-ea"/>
                <a:cs typeface="Arial" pitchFamily="34" charset="0"/>
              </a:defRPr>
            </a:lvl1pPr>
          </a:lstStyle>
          <a:p>
            <a:pPr marL="342729" indent="-342729">
              <a:lnSpc>
                <a:spcPct val="150000"/>
              </a:lnSpc>
              <a:buFont typeface="Courier New" panose="02070309020205020404" pitchFamily="49" charset="0"/>
              <a:buChar char="o"/>
            </a:pPr>
            <a:endParaRPr lang="en-IN" sz="1799"/>
          </a:p>
        </p:txBody>
      </p:sp>
      <p:pic>
        <p:nvPicPr>
          <p:cNvPr id="4" name="Picture 3">
            <a:extLst>
              <a:ext uri="{FF2B5EF4-FFF2-40B4-BE49-F238E27FC236}">
                <a16:creationId xmlns:a16="http://schemas.microsoft.com/office/drawing/2014/main" id="{BBC09E58-F676-41A6-BA06-837E6DE5686C}"/>
              </a:ext>
            </a:extLst>
          </p:cNvPr>
          <p:cNvPicPr>
            <a:picLocks noChangeAspect="1"/>
          </p:cNvPicPr>
          <p:nvPr/>
        </p:nvPicPr>
        <p:blipFill>
          <a:blip r:embed="rId2"/>
          <a:stretch>
            <a:fillRect/>
          </a:stretch>
        </p:blipFill>
        <p:spPr>
          <a:xfrm>
            <a:off x="3340785" y="919670"/>
            <a:ext cx="4662525" cy="5400000"/>
          </a:xfrm>
          <a:prstGeom prst="rect">
            <a:avLst/>
          </a:prstGeom>
        </p:spPr>
      </p:pic>
    </p:spTree>
    <p:extLst>
      <p:ext uri="{BB962C8B-B14F-4D97-AF65-F5344CB8AC3E}">
        <p14:creationId xmlns:p14="http://schemas.microsoft.com/office/powerpoint/2010/main" val="4506049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BC8C5B6-A3E9-4665-A402-E6880490E3FE}"/>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7838" b="7838"/>
          <a:stretch/>
        </p:blipFill>
        <p:spPr>
          <a:xfrm>
            <a:off x="1" y="1785"/>
            <a:ext cx="12191998" cy="6854430"/>
          </a:xfrm>
          <a:prstGeom prst="rect">
            <a:avLst/>
          </a:prstGeom>
        </p:spPr>
      </p:pic>
      <p:sp>
        <p:nvSpPr>
          <p:cNvPr id="9" name="Rectangle 8">
            <a:extLst>
              <a:ext uri="{FF2B5EF4-FFF2-40B4-BE49-F238E27FC236}">
                <a16:creationId xmlns:a16="http://schemas.microsoft.com/office/drawing/2014/main" id="{5C718DCC-0A4E-4D60-96A5-16980FD74790}"/>
              </a:ext>
            </a:extLst>
          </p:cNvPr>
          <p:cNvSpPr/>
          <p:nvPr/>
        </p:nvSpPr>
        <p:spPr>
          <a:xfrm>
            <a:off x="33546" y="-444138"/>
            <a:ext cx="12192000" cy="6854430"/>
          </a:xfrm>
          <a:prstGeom prst="rect">
            <a:avLst/>
          </a:prstGeom>
          <a:gradFill>
            <a:gsLst>
              <a:gs pos="100000">
                <a:srgbClr val="2E2E38">
                  <a:alpha val="35000"/>
                </a:srgbClr>
              </a:gs>
              <a:gs pos="16000">
                <a:srgbClr val="2E2E38">
                  <a:alpha val="0"/>
                </a:srgbClr>
              </a:gs>
            </a:gsLst>
            <a:lin ang="5400000" scaled="1"/>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IN" sz="1199">
              <a:solidFill>
                <a:schemeClr val="tx1"/>
              </a:solidFill>
            </a:endParaRPr>
          </a:p>
        </p:txBody>
      </p:sp>
      <p:grpSp>
        <p:nvGrpSpPr>
          <p:cNvPr id="2" name="Group 1">
            <a:extLst>
              <a:ext uri="{FF2B5EF4-FFF2-40B4-BE49-F238E27FC236}">
                <a16:creationId xmlns:a16="http://schemas.microsoft.com/office/drawing/2014/main" id="{CD4C4EA5-02E3-2F26-E213-CEFB8A4D7A1E}"/>
              </a:ext>
            </a:extLst>
          </p:cNvPr>
          <p:cNvGrpSpPr/>
          <p:nvPr/>
        </p:nvGrpSpPr>
        <p:grpSpPr>
          <a:xfrm>
            <a:off x="572562" y="4819650"/>
            <a:ext cx="11046875" cy="836817"/>
            <a:chOff x="606109" y="3428999"/>
            <a:chExt cx="11046875" cy="2656093"/>
          </a:xfrm>
        </p:grpSpPr>
        <p:sp>
          <p:nvSpPr>
            <p:cNvPr id="6" name="Rectangle 5">
              <a:extLst>
                <a:ext uri="{FF2B5EF4-FFF2-40B4-BE49-F238E27FC236}">
                  <a16:creationId xmlns:a16="http://schemas.microsoft.com/office/drawing/2014/main" id="{4F5C4D82-C111-48A9-8AB9-B7FE81E3C36B}"/>
                </a:ext>
              </a:extLst>
            </p:cNvPr>
            <p:cNvSpPr/>
            <p:nvPr/>
          </p:nvSpPr>
          <p:spPr>
            <a:xfrm>
              <a:off x="606109" y="3428999"/>
              <a:ext cx="452882" cy="2656093"/>
            </a:xfrm>
            <a:prstGeom prst="rect">
              <a:avLst/>
            </a:prstGeom>
            <a:solidFill>
              <a:srgbClr val="FFE6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IN" sz="1199">
                <a:solidFill>
                  <a:schemeClr val="tx1"/>
                </a:solidFill>
              </a:endParaRPr>
            </a:p>
          </p:txBody>
        </p:sp>
        <p:sp>
          <p:nvSpPr>
            <p:cNvPr id="7" name="Rectangle 6">
              <a:extLst>
                <a:ext uri="{FF2B5EF4-FFF2-40B4-BE49-F238E27FC236}">
                  <a16:creationId xmlns:a16="http://schemas.microsoft.com/office/drawing/2014/main" id="{91E313FD-09D8-4800-850F-A2E20803F5E5}"/>
                </a:ext>
              </a:extLst>
            </p:cNvPr>
            <p:cNvSpPr/>
            <p:nvPr/>
          </p:nvSpPr>
          <p:spPr>
            <a:xfrm>
              <a:off x="11329756" y="3428999"/>
              <a:ext cx="323228" cy="2525533"/>
            </a:xfrm>
            <a:prstGeom prst="rect">
              <a:avLst/>
            </a:prstGeom>
            <a:solidFill>
              <a:srgbClr val="FFE6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IN" sz="1199">
                <a:solidFill>
                  <a:schemeClr val="tx1"/>
                </a:solidFill>
              </a:endParaRPr>
            </a:p>
          </p:txBody>
        </p:sp>
        <p:sp>
          <p:nvSpPr>
            <p:cNvPr id="8" name="TextBox 7">
              <a:extLst>
                <a:ext uri="{FF2B5EF4-FFF2-40B4-BE49-F238E27FC236}">
                  <a16:creationId xmlns:a16="http://schemas.microsoft.com/office/drawing/2014/main" id="{6579AC67-6FC0-46A4-AB1B-7289F7A2624F}"/>
                </a:ext>
              </a:extLst>
            </p:cNvPr>
            <p:cNvSpPr txBox="1"/>
            <p:nvPr/>
          </p:nvSpPr>
          <p:spPr>
            <a:xfrm>
              <a:off x="739843" y="3429000"/>
              <a:ext cx="10779407" cy="2525531"/>
            </a:xfrm>
            <a:prstGeom prst="rect">
              <a:avLst/>
            </a:prstGeom>
            <a:solidFill>
              <a:srgbClr val="2E2E38"/>
            </a:solidFill>
          </p:spPr>
          <p:txBody>
            <a:bodyPr wrap="square" lIns="182785" tIns="182785" rIns="182785" bIns="182785" rtlCol="0" anchor="ctr">
              <a:noAutofit/>
            </a:bodyPr>
            <a:lstStyle/>
            <a:p>
              <a:pPr marL="0" indent="0" defTabSz="913486">
                <a:buClr>
                  <a:srgbClr val="FFE600"/>
                </a:buClr>
                <a:buNone/>
                <a:defRPr/>
              </a:pPr>
              <a:r>
                <a:rPr lang="en-IN" sz="2400" b="1">
                  <a:solidFill>
                    <a:prstClr val="white"/>
                  </a:solidFill>
                  <a:latin typeface="EYInterstate Light"/>
                </a:rPr>
                <a:t>Creating Sentinel Policy</a:t>
              </a:r>
            </a:p>
          </p:txBody>
        </p:sp>
      </p:grpSp>
    </p:spTree>
    <p:extLst>
      <p:ext uri="{BB962C8B-B14F-4D97-AF65-F5344CB8AC3E}">
        <p14:creationId xmlns:p14="http://schemas.microsoft.com/office/powerpoint/2010/main" val="3310254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664EB6-9A84-4436-8766-AF49B92E958C}"/>
              </a:ext>
            </a:extLst>
          </p:cNvPr>
          <p:cNvSpPr>
            <a:spLocks noGrp="1"/>
          </p:cNvSpPr>
          <p:nvPr>
            <p:ph type="title"/>
          </p:nvPr>
        </p:nvSpPr>
        <p:spPr>
          <a:xfrm>
            <a:off x="614339" y="329577"/>
            <a:ext cx="10972800" cy="590093"/>
          </a:xfrm>
        </p:spPr>
        <p:txBody>
          <a:bodyPr/>
          <a:lstStyle/>
          <a:p>
            <a:r>
              <a:rPr lang="en-US" sz="2799" b="1" dirty="0"/>
              <a:t>Set Up the Test Cases Directory for the CLI</a:t>
            </a:r>
            <a:endParaRPr lang="en-US" sz="100" b="1" dirty="0"/>
          </a:p>
        </p:txBody>
      </p:sp>
      <p:sp>
        <p:nvSpPr>
          <p:cNvPr id="42" name="Title 1">
            <a:extLst>
              <a:ext uri="{FF2B5EF4-FFF2-40B4-BE49-F238E27FC236}">
                <a16:creationId xmlns:a16="http://schemas.microsoft.com/office/drawing/2014/main" id="{864BC9D6-6757-4D96-905F-D90A6C5E6695}"/>
              </a:ext>
            </a:extLst>
          </p:cNvPr>
          <p:cNvSpPr txBox="1">
            <a:spLocks/>
          </p:cNvSpPr>
          <p:nvPr/>
        </p:nvSpPr>
        <p:spPr>
          <a:xfrm>
            <a:off x="609599" y="1151308"/>
            <a:ext cx="10977539" cy="3203040"/>
          </a:xfrm>
          <a:prstGeom prst="rect">
            <a:avLst/>
          </a:prstGeom>
        </p:spPr>
        <p:txBody>
          <a:bodyPr vert="horz" lIns="0" tIns="0" rIns="0" bIns="0" rtlCol="0" anchor="t" anchorCtr="0">
            <a:noAutofit/>
          </a:bodyPr>
          <a:lstStyle>
            <a:lvl1pPr algn="l" defTabSz="914400" rtl="0" eaLnBrk="1" latinLnBrk="0" hangingPunct="1">
              <a:lnSpc>
                <a:spcPct val="85000"/>
              </a:lnSpc>
              <a:spcBef>
                <a:spcPct val="0"/>
              </a:spcBef>
              <a:buNone/>
              <a:defRPr sz="2200" b="0" kern="1200">
                <a:solidFill>
                  <a:schemeClr val="bg1"/>
                </a:solidFill>
                <a:latin typeface="EYInterstate Light" panose="02000506000000020004" pitchFamily="2" charset="0"/>
                <a:ea typeface="+mj-ea"/>
                <a:cs typeface="Arial" pitchFamily="34" charset="0"/>
              </a:defRPr>
            </a:lvl1pPr>
          </a:lstStyle>
          <a:p>
            <a:pPr marL="342729" indent="-342729">
              <a:lnSpc>
                <a:spcPct val="150000"/>
              </a:lnSpc>
              <a:buFont typeface="Wingdings" panose="05000000000000000000" pitchFamily="2" charset="2"/>
              <a:buChar char="q"/>
            </a:pPr>
            <a:r>
              <a:rPr lang="en-US" sz="1800" dirty="0">
                <a:latin typeface="+mn-lt"/>
              </a:rPr>
              <a:t>To test your policy with the Sentinel CLI, you first need to set up test cases that use the </a:t>
            </a:r>
            <a:r>
              <a:rPr lang="en-US" sz="1800" dirty="0" err="1">
                <a:latin typeface="+mn-lt"/>
              </a:rPr>
              <a:t>tfplan</a:t>
            </a:r>
            <a:r>
              <a:rPr lang="en-US" sz="1800" dirty="0">
                <a:latin typeface="+mn-lt"/>
              </a:rPr>
              <a:t>/v2 mock you generated earlier.</a:t>
            </a:r>
          </a:p>
          <a:p>
            <a:pPr marL="342729" indent="-342729">
              <a:lnSpc>
                <a:spcPct val="150000"/>
              </a:lnSpc>
              <a:buFont typeface="Wingdings" panose="05000000000000000000" pitchFamily="2" charset="2"/>
              <a:buChar char="q"/>
            </a:pPr>
            <a:r>
              <a:rPr lang="en-US" sz="1800" dirty="0">
                <a:latin typeface="+mn-lt"/>
              </a:rPr>
              <a:t>Under the directory containing your policy, create a </a:t>
            </a:r>
            <a:r>
              <a:rPr lang="en-US" sz="1800" b="1" dirty="0">
                <a:solidFill>
                  <a:schemeClr val="tx2"/>
                </a:solidFill>
                <a:latin typeface="+mn-lt"/>
              </a:rPr>
              <a:t>test</a:t>
            </a:r>
            <a:r>
              <a:rPr lang="en-US" sz="1800" dirty="0">
                <a:latin typeface="+mn-lt"/>
              </a:rPr>
              <a:t> directory.</a:t>
            </a:r>
          </a:p>
          <a:p>
            <a:pPr marL="342729" indent="-342729">
              <a:lnSpc>
                <a:spcPct val="150000"/>
              </a:lnSpc>
              <a:buFont typeface="Wingdings" panose="05000000000000000000" pitchFamily="2" charset="2"/>
              <a:buChar char="q"/>
            </a:pPr>
            <a:r>
              <a:rPr lang="en-US" sz="1800" dirty="0">
                <a:latin typeface="+mn-lt"/>
              </a:rPr>
              <a:t>Under the test directory, create a directory with the same name as your policy, but without the ".sentinel" extension.</a:t>
            </a:r>
          </a:p>
          <a:p>
            <a:pPr marL="342729" indent="-342729">
              <a:lnSpc>
                <a:spcPct val="150000"/>
              </a:lnSpc>
              <a:buFont typeface="Wingdings" panose="05000000000000000000" pitchFamily="2" charset="2"/>
              <a:buChar char="q"/>
            </a:pPr>
            <a:r>
              <a:rPr lang="en-US" sz="1800" dirty="0">
                <a:latin typeface="+mn-lt"/>
              </a:rPr>
              <a:t>So, for our </a:t>
            </a:r>
            <a:r>
              <a:rPr lang="en-US" sz="1800" b="1" dirty="0">
                <a:solidFill>
                  <a:schemeClr val="tx2"/>
                </a:solidFill>
                <a:latin typeface="+mn-lt"/>
              </a:rPr>
              <a:t>restrict-</a:t>
            </a:r>
            <a:r>
              <a:rPr lang="en-US" sz="1800" b="1" dirty="0" err="1">
                <a:solidFill>
                  <a:schemeClr val="tx2"/>
                </a:solidFill>
                <a:latin typeface="+mn-lt"/>
              </a:rPr>
              <a:t>aws</a:t>
            </a:r>
            <a:r>
              <a:rPr lang="en-US" sz="1800" b="1" dirty="0">
                <a:solidFill>
                  <a:schemeClr val="tx2"/>
                </a:solidFill>
                <a:latin typeface="+mn-lt"/>
              </a:rPr>
              <a:t>-</a:t>
            </a:r>
            <a:r>
              <a:rPr lang="en-US" sz="1800" b="1" dirty="0" err="1">
                <a:solidFill>
                  <a:schemeClr val="tx2"/>
                </a:solidFill>
                <a:latin typeface="+mn-lt"/>
              </a:rPr>
              <a:t>rds-cluster.sentinel</a:t>
            </a:r>
            <a:r>
              <a:rPr lang="en-US" sz="1800" b="1" dirty="0">
                <a:latin typeface="+mn-lt"/>
              </a:rPr>
              <a:t> </a:t>
            </a:r>
            <a:r>
              <a:rPr lang="en-US" sz="1800" dirty="0">
                <a:latin typeface="+mn-lt"/>
              </a:rPr>
              <a:t>policy, we create the </a:t>
            </a:r>
            <a:r>
              <a:rPr lang="en-US" sz="1800" b="1" dirty="0">
                <a:solidFill>
                  <a:schemeClr val="tx2"/>
                </a:solidFill>
                <a:latin typeface="+mn-lt"/>
              </a:rPr>
              <a:t>restrict-</a:t>
            </a:r>
            <a:r>
              <a:rPr lang="en-US" sz="1800" b="1" dirty="0" err="1">
                <a:solidFill>
                  <a:schemeClr val="tx2"/>
                </a:solidFill>
                <a:latin typeface="+mn-lt"/>
              </a:rPr>
              <a:t>aws</a:t>
            </a:r>
            <a:r>
              <a:rPr lang="en-US" sz="1800" b="1" dirty="0">
                <a:solidFill>
                  <a:schemeClr val="tx2"/>
                </a:solidFill>
                <a:latin typeface="+mn-lt"/>
              </a:rPr>
              <a:t>-</a:t>
            </a:r>
            <a:r>
              <a:rPr lang="en-US" sz="1800" b="1" dirty="0" err="1">
                <a:solidFill>
                  <a:schemeClr val="tx2"/>
                </a:solidFill>
                <a:latin typeface="+mn-lt"/>
              </a:rPr>
              <a:t>rds</a:t>
            </a:r>
            <a:r>
              <a:rPr lang="en-US" sz="1800" b="1" dirty="0">
                <a:solidFill>
                  <a:schemeClr val="tx2"/>
                </a:solidFill>
                <a:latin typeface="+mn-lt"/>
              </a:rPr>
              <a:t>-cluster</a:t>
            </a:r>
            <a:r>
              <a:rPr lang="en-US" sz="1800" dirty="0">
                <a:latin typeface="+mn-lt"/>
              </a:rPr>
              <a:t> directory under the test directory.</a:t>
            </a:r>
          </a:p>
          <a:p>
            <a:pPr marL="342729" indent="-342729">
              <a:lnSpc>
                <a:spcPct val="150000"/>
              </a:lnSpc>
              <a:buFont typeface="Wingdings" panose="05000000000000000000" pitchFamily="2" charset="2"/>
              <a:buChar char="q"/>
            </a:pPr>
            <a:endParaRPr lang="en-IN" sz="1800" dirty="0">
              <a:latin typeface="+mn-lt"/>
            </a:endParaRPr>
          </a:p>
        </p:txBody>
      </p:sp>
    </p:spTree>
    <p:extLst>
      <p:ext uri="{BB962C8B-B14F-4D97-AF65-F5344CB8AC3E}">
        <p14:creationId xmlns:p14="http://schemas.microsoft.com/office/powerpoint/2010/main" val="71113886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664EB6-9A84-4436-8766-AF49B92E958C}"/>
              </a:ext>
            </a:extLst>
          </p:cNvPr>
          <p:cNvSpPr>
            <a:spLocks noGrp="1"/>
          </p:cNvSpPr>
          <p:nvPr>
            <p:ph type="title"/>
          </p:nvPr>
        </p:nvSpPr>
        <p:spPr>
          <a:xfrm>
            <a:off x="614339" y="329577"/>
            <a:ext cx="10972800" cy="590093"/>
          </a:xfrm>
        </p:spPr>
        <p:txBody>
          <a:bodyPr/>
          <a:lstStyle/>
          <a:p>
            <a:r>
              <a:rPr lang="en-US" sz="2799" b="1" dirty="0"/>
              <a:t>Copy Mocks and Create Test Cases</a:t>
            </a:r>
            <a:endParaRPr lang="en-US" sz="100" b="1" dirty="0"/>
          </a:p>
        </p:txBody>
      </p:sp>
      <p:sp>
        <p:nvSpPr>
          <p:cNvPr id="42" name="Title 1">
            <a:extLst>
              <a:ext uri="{FF2B5EF4-FFF2-40B4-BE49-F238E27FC236}">
                <a16:creationId xmlns:a16="http://schemas.microsoft.com/office/drawing/2014/main" id="{864BC9D6-6757-4D96-905F-D90A6C5E6695}"/>
              </a:ext>
            </a:extLst>
          </p:cNvPr>
          <p:cNvSpPr txBox="1">
            <a:spLocks/>
          </p:cNvSpPr>
          <p:nvPr/>
        </p:nvSpPr>
        <p:spPr>
          <a:xfrm>
            <a:off x="609599" y="1151308"/>
            <a:ext cx="10977539" cy="3203040"/>
          </a:xfrm>
          <a:prstGeom prst="rect">
            <a:avLst/>
          </a:prstGeom>
        </p:spPr>
        <p:txBody>
          <a:bodyPr vert="horz" lIns="0" tIns="0" rIns="0" bIns="0" rtlCol="0" anchor="t" anchorCtr="0">
            <a:noAutofit/>
          </a:bodyPr>
          <a:lstStyle>
            <a:lvl1pPr algn="l" defTabSz="914400" rtl="0" eaLnBrk="1" latinLnBrk="0" hangingPunct="1">
              <a:lnSpc>
                <a:spcPct val="85000"/>
              </a:lnSpc>
              <a:spcBef>
                <a:spcPct val="0"/>
              </a:spcBef>
              <a:buNone/>
              <a:defRPr sz="2200" b="0" kern="1200">
                <a:solidFill>
                  <a:schemeClr val="bg1"/>
                </a:solidFill>
                <a:latin typeface="EYInterstate Light" panose="02000506000000020004" pitchFamily="2" charset="0"/>
                <a:ea typeface="+mj-ea"/>
                <a:cs typeface="Arial" pitchFamily="34" charset="0"/>
              </a:defRPr>
            </a:lvl1pPr>
          </a:lstStyle>
          <a:p>
            <a:pPr marL="342729" indent="-342729">
              <a:lnSpc>
                <a:spcPct val="150000"/>
              </a:lnSpc>
              <a:buFont typeface="Wingdings" panose="05000000000000000000" pitchFamily="2" charset="2"/>
              <a:buChar char="q"/>
            </a:pPr>
            <a:r>
              <a:rPr lang="en-US" sz="1800" dirty="0">
                <a:latin typeface="+mn-lt"/>
              </a:rPr>
              <a:t>Copy the </a:t>
            </a:r>
            <a:r>
              <a:rPr lang="en-US" sz="1800" b="1" dirty="0">
                <a:solidFill>
                  <a:schemeClr val="tx2"/>
                </a:solidFill>
                <a:latin typeface="+mn-lt"/>
              </a:rPr>
              <a:t>mock-tfplan-v2.sentinel </a:t>
            </a:r>
            <a:r>
              <a:rPr lang="en-US" sz="1800" dirty="0">
                <a:latin typeface="+mn-lt"/>
              </a:rPr>
              <a:t>mock file that you downloaded and extracted from your workspace.</a:t>
            </a:r>
          </a:p>
          <a:p>
            <a:pPr marL="342729" indent="-342729">
              <a:lnSpc>
                <a:spcPct val="150000"/>
              </a:lnSpc>
              <a:buFont typeface="Wingdings" panose="05000000000000000000" pitchFamily="2" charset="2"/>
              <a:buChar char="q"/>
            </a:pPr>
            <a:r>
              <a:rPr lang="en-US" sz="1800" dirty="0">
                <a:latin typeface="+mn-lt"/>
              </a:rPr>
              <a:t>Paste it inside the </a:t>
            </a:r>
            <a:r>
              <a:rPr lang="en-US" sz="1800" b="1" dirty="0">
                <a:solidFill>
                  <a:schemeClr val="tx2"/>
                </a:solidFill>
                <a:latin typeface="+mn-lt"/>
              </a:rPr>
              <a:t>test/ restrict-</a:t>
            </a:r>
            <a:r>
              <a:rPr lang="en-US" sz="1800" b="1" dirty="0" err="1">
                <a:solidFill>
                  <a:schemeClr val="tx2"/>
                </a:solidFill>
                <a:latin typeface="+mn-lt"/>
              </a:rPr>
              <a:t>aws</a:t>
            </a:r>
            <a:r>
              <a:rPr lang="en-US" sz="1800" b="1" dirty="0">
                <a:solidFill>
                  <a:schemeClr val="tx2"/>
                </a:solidFill>
                <a:latin typeface="+mn-lt"/>
              </a:rPr>
              <a:t>-</a:t>
            </a:r>
            <a:r>
              <a:rPr lang="en-US" sz="1800" b="1" dirty="0" err="1">
                <a:solidFill>
                  <a:schemeClr val="tx2"/>
                </a:solidFill>
                <a:latin typeface="+mn-lt"/>
              </a:rPr>
              <a:t>rds</a:t>
            </a:r>
            <a:r>
              <a:rPr lang="en-US" sz="1800" b="1" dirty="0">
                <a:solidFill>
                  <a:schemeClr val="tx2"/>
                </a:solidFill>
                <a:latin typeface="+mn-lt"/>
              </a:rPr>
              <a:t>-cluster </a:t>
            </a:r>
            <a:r>
              <a:rPr lang="en-US" sz="1800" dirty="0">
                <a:latin typeface="+mn-lt"/>
              </a:rPr>
              <a:t>folder</a:t>
            </a:r>
          </a:p>
          <a:p>
            <a:pPr marL="342729" indent="-342729">
              <a:lnSpc>
                <a:spcPct val="150000"/>
              </a:lnSpc>
              <a:buFont typeface="Wingdings" panose="05000000000000000000" pitchFamily="2" charset="2"/>
              <a:buChar char="q"/>
            </a:pPr>
            <a:r>
              <a:rPr lang="en-US" sz="1800" dirty="0">
                <a:latin typeface="+mn-lt"/>
              </a:rPr>
              <a:t>Change the name of the mock file to </a:t>
            </a:r>
            <a:r>
              <a:rPr lang="en-US" sz="1800" b="1" dirty="0">
                <a:solidFill>
                  <a:schemeClr val="tx2"/>
                </a:solidFill>
                <a:latin typeface="+mn-lt"/>
              </a:rPr>
              <a:t>mock-</a:t>
            </a:r>
            <a:r>
              <a:rPr lang="en-US" sz="1800" b="1" dirty="0" err="1">
                <a:solidFill>
                  <a:schemeClr val="tx2"/>
                </a:solidFill>
                <a:latin typeface="+mn-lt"/>
              </a:rPr>
              <a:t>tfplan</a:t>
            </a:r>
            <a:r>
              <a:rPr lang="en-US" sz="1800" b="1" dirty="0">
                <a:solidFill>
                  <a:schemeClr val="tx2"/>
                </a:solidFill>
                <a:latin typeface="+mn-lt"/>
              </a:rPr>
              <a:t>-</a:t>
            </a:r>
            <a:r>
              <a:rPr lang="en-US" sz="1800" b="1" dirty="0" err="1">
                <a:solidFill>
                  <a:schemeClr val="tx2"/>
                </a:solidFill>
                <a:latin typeface="+mn-lt"/>
              </a:rPr>
              <a:t>pass.sentinel</a:t>
            </a:r>
            <a:r>
              <a:rPr lang="en-US" sz="1800" dirty="0">
                <a:latin typeface="+mn-lt"/>
              </a:rPr>
              <a:t>.</a:t>
            </a:r>
          </a:p>
          <a:p>
            <a:pPr marL="342729" indent="-342729">
              <a:lnSpc>
                <a:spcPct val="150000"/>
              </a:lnSpc>
              <a:buFont typeface="Wingdings" panose="05000000000000000000" pitchFamily="2" charset="2"/>
              <a:buChar char="q"/>
            </a:pPr>
            <a:r>
              <a:rPr lang="en-US" sz="1800" dirty="0">
                <a:latin typeface="+mn-lt"/>
              </a:rPr>
              <a:t>Create a second copy of the file called </a:t>
            </a:r>
            <a:r>
              <a:rPr lang="en-US" sz="1800" b="1" dirty="0">
                <a:solidFill>
                  <a:schemeClr val="tx2"/>
                </a:solidFill>
                <a:latin typeface="+mn-lt"/>
              </a:rPr>
              <a:t>mock-</a:t>
            </a:r>
            <a:r>
              <a:rPr lang="en-US" sz="1800" b="1" dirty="0" err="1">
                <a:solidFill>
                  <a:schemeClr val="tx2"/>
                </a:solidFill>
                <a:latin typeface="+mn-lt"/>
              </a:rPr>
              <a:t>tfplan</a:t>
            </a:r>
            <a:r>
              <a:rPr lang="en-US" sz="1800" b="1" dirty="0">
                <a:solidFill>
                  <a:schemeClr val="tx2"/>
                </a:solidFill>
                <a:latin typeface="+mn-lt"/>
              </a:rPr>
              <a:t>-</a:t>
            </a:r>
            <a:r>
              <a:rPr lang="en-US" sz="1800" b="1" dirty="0" err="1">
                <a:solidFill>
                  <a:schemeClr val="tx2"/>
                </a:solidFill>
                <a:latin typeface="+mn-lt"/>
              </a:rPr>
              <a:t>fail.sentinel</a:t>
            </a:r>
            <a:r>
              <a:rPr lang="en-US" sz="1800" dirty="0">
                <a:latin typeface="+mn-lt"/>
              </a:rPr>
              <a:t>.</a:t>
            </a:r>
          </a:p>
          <a:p>
            <a:pPr marL="342729" indent="-342729">
              <a:lnSpc>
                <a:spcPct val="150000"/>
              </a:lnSpc>
              <a:buFont typeface="Wingdings" panose="05000000000000000000" pitchFamily="2" charset="2"/>
              <a:buChar char="q"/>
            </a:pPr>
            <a:r>
              <a:rPr lang="en-US" sz="1800" dirty="0">
                <a:latin typeface="+mn-lt"/>
              </a:rPr>
              <a:t>Create </a:t>
            </a:r>
            <a:r>
              <a:rPr lang="en-US" sz="1800" b="1" dirty="0" err="1">
                <a:solidFill>
                  <a:schemeClr val="tx2"/>
                </a:solidFill>
                <a:latin typeface="+mn-lt"/>
              </a:rPr>
              <a:t>pass.hcl</a:t>
            </a:r>
            <a:r>
              <a:rPr lang="en-US" sz="1800" dirty="0">
                <a:solidFill>
                  <a:schemeClr val="tx2"/>
                </a:solidFill>
                <a:latin typeface="+mn-lt"/>
              </a:rPr>
              <a:t> </a:t>
            </a:r>
            <a:r>
              <a:rPr lang="en-US" sz="1800" dirty="0">
                <a:latin typeface="+mn-lt"/>
              </a:rPr>
              <a:t>and </a:t>
            </a:r>
            <a:r>
              <a:rPr lang="en-US" sz="1800" b="1" dirty="0" err="1">
                <a:solidFill>
                  <a:schemeClr val="tx2"/>
                </a:solidFill>
                <a:latin typeface="+mn-lt"/>
              </a:rPr>
              <a:t>fail.hcl</a:t>
            </a:r>
            <a:r>
              <a:rPr lang="en-US" sz="1800" dirty="0">
                <a:solidFill>
                  <a:schemeClr val="tx2"/>
                </a:solidFill>
                <a:latin typeface="+mn-lt"/>
              </a:rPr>
              <a:t> </a:t>
            </a:r>
            <a:r>
              <a:rPr lang="en-US" sz="1800" dirty="0">
                <a:latin typeface="+mn-lt"/>
              </a:rPr>
              <a:t>files that have the text on the next two slides respectively.</a:t>
            </a:r>
          </a:p>
          <a:p>
            <a:pPr marL="342729" indent="-342729">
              <a:lnSpc>
                <a:spcPct val="150000"/>
              </a:lnSpc>
              <a:buFont typeface="Wingdings" panose="05000000000000000000" pitchFamily="2" charset="2"/>
              <a:buChar char="q"/>
            </a:pPr>
            <a:endParaRPr lang="en-IN" sz="1800" dirty="0">
              <a:latin typeface="+mn-lt"/>
            </a:endParaRPr>
          </a:p>
        </p:txBody>
      </p:sp>
    </p:spTree>
    <p:extLst>
      <p:ext uri="{BB962C8B-B14F-4D97-AF65-F5344CB8AC3E}">
        <p14:creationId xmlns:p14="http://schemas.microsoft.com/office/powerpoint/2010/main" val="150639872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664EB6-9A84-4436-8766-AF49B92E958C}"/>
              </a:ext>
            </a:extLst>
          </p:cNvPr>
          <p:cNvSpPr>
            <a:spLocks noGrp="1"/>
          </p:cNvSpPr>
          <p:nvPr>
            <p:ph type="title"/>
          </p:nvPr>
        </p:nvSpPr>
        <p:spPr>
          <a:xfrm>
            <a:off x="614339" y="329577"/>
            <a:ext cx="10972800" cy="590093"/>
          </a:xfrm>
        </p:spPr>
        <p:txBody>
          <a:bodyPr/>
          <a:lstStyle/>
          <a:p>
            <a:r>
              <a:rPr lang="en-US" sz="2799" b="1" dirty="0"/>
              <a:t>Common Functions</a:t>
            </a:r>
            <a:endParaRPr lang="en-US" sz="100" b="1" dirty="0"/>
          </a:p>
        </p:txBody>
      </p:sp>
      <p:sp>
        <p:nvSpPr>
          <p:cNvPr id="42" name="Title 1">
            <a:extLst>
              <a:ext uri="{FF2B5EF4-FFF2-40B4-BE49-F238E27FC236}">
                <a16:creationId xmlns:a16="http://schemas.microsoft.com/office/drawing/2014/main" id="{864BC9D6-6757-4D96-905F-D90A6C5E6695}"/>
              </a:ext>
            </a:extLst>
          </p:cNvPr>
          <p:cNvSpPr txBox="1">
            <a:spLocks/>
          </p:cNvSpPr>
          <p:nvPr/>
        </p:nvSpPr>
        <p:spPr>
          <a:xfrm>
            <a:off x="609599" y="1151308"/>
            <a:ext cx="10977539" cy="5042312"/>
          </a:xfrm>
          <a:prstGeom prst="rect">
            <a:avLst/>
          </a:prstGeom>
        </p:spPr>
        <p:txBody>
          <a:bodyPr vert="horz" lIns="0" tIns="0" rIns="0" bIns="0" rtlCol="0" anchor="t" anchorCtr="0">
            <a:noAutofit/>
          </a:bodyPr>
          <a:lstStyle>
            <a:lvl1pPr algn="l" defTabSz="914400" rtl="0" eaLnBrk="1" latinLnBrk="0" hangingPunct="1">
              <a:lnSpc>
                <a:spcPct val="85000"/>
              </a:lnSpc>
              <a:spcBef>
                <a:spcPct val="0"/>
              </a:spcBef>
              <a:buNone/>
              <a:defRPr sz="2200" b="0" kern="1200">
                <a:solidFill>
                  <a:schemeClr val="bg1"/>
                </a:solidFill>
                <a:latin typeface="EYInterstate Light" panose="02000506000000020004" pitchFamily="2" charset="0"/>
                <a:ea typeface="+mj-ea"/>
                <a:cs typeface="Arial" pitchFamily="34" charset="0"/>
              </a:defRPr>
            </a:lvl1pPr>
          </a:lstStyle>
          <a:p>
            <a:pPr marL="342729" indent="-342729">
              <a:lnSpc>
                <a:spcPct val="150000"/>
              </a:lnSpc>
              <a:buFont typeface="Wingdings" panose="05000000000000000000" pitchFamily="2" charset="2"/>
              <a:buChar char="q"/>
            </a:pPr>
            <a:r>
              <a:rPr lang="en-US" sz="1800" dirty="0">
                <a:solidFill>
                  <a:schemeClr val="bg1"/>
                </a:solidFill>
                <a:latin typeface="+mn-lt"/>
              </a:rPr>
              <a:t>The </a:t>
            </a:r>
            <a:r>
              <a:rPr lang="en-US" sz="1800" dirty="0" err="1">
                <a:solidFill>
                  <a:schemeClr val="bg1"/>
                </a:solidFill>
                <a:latin typeface="+mn-lt"/>
              </a:rPr>
              <a:t>Instruqt</a:t>
            </a:r>
            <a:r>
              <a:rPr lang="en-US" sz="1800" dirty="0">
                <a:solidFill>
                  <a:schemeClr val="bg1"/>
                </a:solidFill>
                <a:latin typeface="+mn-lt"/>
              </a:rPr>
              <a:t> track in this workshop embeds two Sentinel modules with many common functions that can be used in policies.</a:t>
            </a:r>
          </a:p>
          <a:p>
            <a:pPr marL="342729" indent="-342729">
              <a:lnSpc>
                <a:spcPct val="150000"/>
              </a:lnSpc>
              <a:buFont typeface="Wingdings" panose="05000000000000000000" pitchFamily="2" charset="2"/>
              <a:buChar char="q"/>
            </a:pPr>
            <a:r>
              <a:rPr lang="en-US" sz="1800" dirty="0">
                <a:solidFill>
                  <a:schemeClr val="bg1"/>
                </a:solidFill>
                <a:latin typeface="+mn-lt"/>
              </a:rPr>
              <a:t>These are copies of the functions located </a:t>
            </a:r>
            <a:r>
              <a:rPr lang="en-US" sz="1800" dirty="0">
                <a:solidFill>
                  <a:schemeClr val="bg1"/>
                </a:solidFill>
                <a:latin typeface="+mn-lt"/>
                <a:hlinkClick r:id="rId2">
                  <a:extLst>
                    <a:ext uri="{A12FA001-AC4F-418D-AE19-62706E023703}">
                      <ahyp:hlinkClr xmlns:ahyp="http://schemas.microsoft.com/office/drawing/2018/hyperlinkcolor" val="tx"/>
                    </a:ext>
                  </a:extLst>
                </a:hlinkClick>
              </a:rPr>
              <a:t>here</a:t>
            </a:r>
            <a:r>
              <a:rPr lang="en-US" sz="1800" dirty="0">
                <a:solidFill>
                  <a:schemeClr val="bg1"/>
                </a:solidFill>
                <a:latin typeface="+mn-lt"/>
              </a:rPr>
              <a:t>.</a:t>
            </a:r>
          </a:p>
          <a:p>
            <a:pPr marL="342729" indent="-342729">
              <a:lnSpc>
                <a:spcPct val="150000"/>
              </a:lnSpc>
              <a:buFont typeface="Wingdings" panose="05000000000000000000" pitchFamily="2" charset="2"/>
              <a:buChar char="q"/>
            </a:pPr>
            <a:r>
              <a:rPr lang="en-US" sz="1800" dirty="0">
                <a:solidFill>
                  <a:schemeClr val="bg1"/>
                </a:solidFill>
                <a:latin typeface="+mn-lt"/>
              </a:rPr>
              <a:t>The policy we just examined called the following functions:</a:t>
            </a:r>
          </a:p>
          <a:p>
            <a:pPr marL="742579" lvl="1" indent="-285607">
              <a:lnSpc>
                <a:spcPct val="150000"/>
              </a:lnSpc>
              <a:buFont typeface="Wingdings" panose="05000000000000000000" pitchFamily="2" charset="2"/>
              <a:buChar char="Ø"/>
            </a:pPr>
            <a:r>
              <a:rPr lang="en-US" dirty="0" err="1">
                <a:solidFill>
                  <a:schemeClr val="tx2"/>
                </a:solidFill>
              </a:rPr>
              <a:t>fi</a:t>
            </a:r>
            <a:r>
              <a:rPr lang="en-US" b="1" dirty="0" err="1">
                <a:solidFill>
                  <a:schemeClr val="tx2"/>
                </a:solidFill>
              </a:rPr>
              <a:t>nd_resources</a:t>
            </a:r>
            <a:r>
              <a:rPr lang="en-US" b="1" dirty="0">
                <a:solidFill>
                  <a:schemeClr val="tx2"/>
                </a:solidFill>
              </a:rPr>
              <a:t>(type)</a:t>
            </a:r>
          </a:p>
          <a:p>
            <a:pPr marL="742579" lvl="1" indent="-285607">
              <a:lnSpc>
                <a:spcPct val="150000"/>
              </a:lnSpc>
              <a:buFont typeface="Wingdings" panose="05000000000000000000" pitchFamily="2" charset="2"/>
              <a:buChar char="Ø"/>
            </a:pPr>
            <a:r>
              <a:rPr lang="en-US" b="1" dirty="0" err="1">
                <a:solidFill>
                  <a:schemeClr val="tx2"/>
                </a:solidFill>
              </a:rPr>
              <a:t>filter_attribute_not_in_list</a:t>
            </a:r>
            <a:r>
              <a:rPr lang="en-US" b="1" dirty="0">
                <a:solidFill>
                  <a:schemeClr val="tx2"/>
                </a:solidFill>
              </a:rPr>
              <a:t>(resources, </a:t>
            </a:r>
            <a:r>
              <a:rPr lang="en-US" b="1" dirty="0" err="1">
                <a:solidFill>
                  <a:schemeClr val="tx2"/>
                </a:solidFill>
              </a:rPr>
              <a:t>attr</a:t>
            </a:r>
            <a:r>
              <a:rPr lang="en-US" b="1" dirty="0">
                <a:solidFill>
                  <a:schemeClr val="tx2"/>
                </a:solidFill>
              </a:rPr>
              <a:t>, allowed, </a:t>
            </a:r>
            <a:r>
              <a:rPr lang="en-US" b="1" dirty="0" err="1">
                <a:solidFill>
                  <a:schemeClr val="tx2"/>
                </a:solidFill>
              </a:rPr>
              <a:t>prtmsg</a:t>
            </a:r>
            <a:r>
              <a:rPr lang="en-US" b="1" dirty="0">
                <a:solidFill>
                  <a:schemeClr val="tx2"/>
                </a:solidFill>
              </a:rPr>
              <a:t>)</a:t>
            </a:r>
          </a:p>
          <a:p>
            <a:pPr marL="342729" indent="-342729">
              <a:lnSpc>
                <a:spcPct val="150000"/>
              </a:lnSpc>
              <a:buFont typeface="Wingdings" panose="05000000000000000000" pitchFamily="2" charset="2"/>
              <a:buChar char="q"/>
            </a:pPr>
            <a:r>
              <a:rPr lang="en-US" sz="1800" dirty="0">
                <a:solidFill>
                  <a:schemeClr val="bg1"/>
                </a:solidFill>
                <a:latin typeface="+mn-lt"/>
              </a:rPr>
              <a:t>There are other find and filter functions in the above modules.</a:t>
            </a:r>
          </a:p>
          <a:p>
            <a:pPr marL="342729" indent="-342729">
              <a:lnSpc>
                <a:spcPct val="150000"/>
              </a:lnSpc>
              <a:buFont typeface="Wingdings" panose="05000000000000000000" pitchFamily="2" charset="2"/>
              <a:buChar char="q"/>
            </a:pPr>
            <a:r>
              <a:rPr lang="en-US" sz="1800" dirty="0">
                <a:solidFill>
                  <a:schemeClr val="bg1"/>
                </a:solidFill>
                <a:latin typeface="+mn-lt"/>
              </a:rPr>
              <a:t>The filter functions print all violations if </a:t>
            </a:r>
            <a:r>
              <a:rPr lang="en-US" sz="1800" dirty="0" err="1">
                <a:solidFill>
                  <a:schemeClr val="bg1"/>
                </a:solidFill>
                <a:latin typeface="+mn-lt"/>
              </a:rPr>
              <a:t>prtmsg</a:t>
            </a:r>
            <a:r>
              <a:rPr lang="en-US" sz="1800" dirty="0">
                <a:solidFill>
                  <a:schemeClr val="bg1"/>
                </a:solidFill>
                <a:latin typeface="+mn-lt"/>
              </a:rPr>
              <a:t> is true.</a:t>
            </a:r>
          </a:p>
          <a:p>
            <a:pPr marL="342729" indent="-342729">
              <a:lnSpc>
                <a:spcPct val="150000"/>
              </a:lnSpc>
              <a:buFont typeface="Wingdings" panose="05000000000000000000" pitchFamily="2" charset="2"/>
              <a:buChar char="q"/>
            </a:pPr>
            <a:r>
              <a:rPr lang="en-US" sz="1800" dirty="0">
                <a:solidFill>
                  <a:schemeClr val="bg1"/>
                </a:solidFill>
                <a:latin typeface="+mn-lt"/>
              </a:rPr>
              <a:t>Additionally, the filter functions call a very useful function:</a:t>
            </a:r>
            <a:r>
              <a:rPr lang="en-US" sz="1800" dirty="0">
                <a:latin typeface="+mn-lt"/>
              </a:rPr>
              <a:t> </a:t>
            </a:r>
          </a:p>
          <a:p>
            <a:pPr marL="742579" lvl="1" indent="-285607">
              <a:lnSpc>
                <a:spcPct val="150000"/>
              </a:lnSpc>
              <a:buFont typeface="Wingdings" panose="05000000000000000000" pitchFamily="2" charset="2"/>
              <a:buChar char="Ø"/>
            </a:pPr>
            <a:r>
              <a:rPr lang="en-US" b="1" dirty="0" err="1">
                <a:solidFill>
                  <a:schemeClr val="tx2"/>
                </a:solidFill>
              </a:rPr>
              <a:t>evaluate_attribute</a:t>
            </a:r>
            <a:r>
              <a:rPr lang="en-US" b="1" dirty="0">
                <a:solidFill>
                  <a:schemeClr val="tx2"/>
                </a:solidFill>
              </a:rPr>
              <a:t>(r, attribute)</a:t>
            </a:r>
          </a:p>
        </p:txBody>
      </p:sp>
    </p:spTree>
    <p:extLst>
      <p:ext uri="{BB962C8B-B14F-4D97-AF65-F5344CB8AC3E}">
        <p14:creationId xmlns:p14="http://schemas.microsoft.com/office/powerpoint/2010/main" val="167885515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664EB6-9A84-4436-8766-AF49B92E958C}"/>
              </a:ext>
            </a:extLst>
          </p:cNvPr>
          <p:cNvSpPr>
            <a:spLocks noGrp="1"/>
          </p:cNvSpPr>
          <p:nvPr>
            <p:ph type="title"/>
          </p:nvPr>
        </p:nvSpPr>
        <p:spPr>
          <a:xfrm>
            <a:off x="614339" y="329577"/>
            <a:ext cx="10972800" cy="590093"/>
          </a:xfrm>
        </p:spPr>
        <p:txBody>
          <a:bodyPr/>
          <a:lstStyle/>
          <a:p>
            <a:r>
              <a:rPr lang="en-US" sz="2799" b="1" dirty="0">
                <a:latin typeface="+mj-lt"/>
              </a:rPr>
              <a:t>Folder Structure</a:t>
            </a:r>
          </a:p>
        </p:txBody>
      </p:sp>
      <p:sp>
        <p:nvSpPr>
          <p:cNvPr id="42" name="Title 1">
            <a:extLst>
              <a:ext uri="{FF2B5EF4-FFF2-40B4-BE49-F238E27FC236}">
                <a16:creationId xmlns:a16="http://schemas.microsoft.com/office/drawing/2014/main" id="{864BC9D6-6757-4D96-905F-D90A6C5E6695}"/>
              </a:ext>
            </a:extLst>
          </p:cNvPr>
          <p:cNvSpPr txBox="1">
            <a:spLocks/>
          </p:cNvSpPr>
          <p:nvPr/>
        </p:nvSpPr>
        <p:spPr>
          <a:xfrm>
            <a:off x="609599" y="1151308"/>
            <a:ext cx="10977539" cy="4356869"/>
          </a:xfrm>
          <a:prstGeom prst="rect">
            <a:avLst/>
          </a:prstGeom>
        </p:spPr>
        <p:txBody>
          <a:bodyPr vert="horz" lIns="0" tIns="0" rIns="0" bIns="0" rtlCol="0" anchor="t" anchorCtr="0">
            <a:noAutofit/>
          </a:bodyPr>
          <a:lstStyle>
            <a:lvl1pPr algn="l" defTabSz="914400" rtl="0" eaLnBrk="1" latinLnBrk="0" hangingPunct="1">
              <a:lnSpc>
                <a:spcPct val="85000"/>
              </a:lnSpc>
              <a:spcBef>
                <a:spcPct val="0"/>
              </a:spcBef>
              <a:buNone/>
              <a:defRPr sz="2200" b="0" kern="1200">
                <a:solidFill>
                  <a:schemeClr val="bg1"/>
                </a:solidFill>
                <a:latin typeface="EYInterstate Light" panose="02000506000000020004" pitchFamily="2" charset="0"/>
                <a:ea typeface="+mj-ea"/>
                <a:cs typeface="Arial" pitchFamily="34" charset="0"/>
              </a:defRPr>
            </a:lvl1pPr>
          </a:lstStyle>
          <a:p>
            <a:pPr marL="342729" indent="-342729">
              <a:lnSpc>
                <a:spcPct val="100000"/>
              </a:lnSpc>
              <a:buFont typeface="Wingdings" panose="05000000000000000000" pitchFamily="2" charset="2"/>
              <a:buChar char="Ø"/>
            </a:pPr>
            <a:r>
              <a:rPr lang="en-IN" sz="1799" dirty="0">
                <a:solidFill>
                  <a:schemeClr val="bg1"/>
                </a:solidFill>
                <a:latin typeface="+mn-lt"/>
              </a:rPr>
              <a:t>Documents</a:t>
            </a:r>
          </a:p>
          <a:p>
            <a:pPr marL="799700" lvl="1" indent="-342729">
              <a:buFont typeface="Wingdings" panose="05000000000000000000" pitchFamily="2" charset="2"/>
              <a:buChar char="Ø"/>
            </a:pPr>
            <a:r>
              <a:rPr lang="en-IN" sz="1799" dirty="0" err="1">
                <a:solidFill>
                  <a:schemeClr val="bg1"/>
                </a:solidFill>
              </a:rPr>
              <a:t>aws</a:t>
            </a:r>
            <a:r>
              <a:rPr lang="en-IN" sz="1799" dirty="0">
                <a:solidFill>
                  <a:schemeClr val="bg1"/>
                </a:solidFill>
              </a:rPr>
              <a:t> </a:t>
            </a:r>
            <a:r>
              <a:rPr lang="en-US" sz="1799" dirty="0" err="1">
                <a:solidFill>
                  <a:schemeClr val="bg1"/>
                </a:solidFill>
              </a:rPr>
              <a:t>rds</a:t>
            </a:r>
            <a:r>
              <a:rPr lang="en-IN" sz="1799" dirty="0">
                <a:solidFill>
                  <a:schemeClr val="bg1"/>
                </a:solidFill>
              </a:rPr>
              <a:t> cluster</a:t>
            </a:r>
          </a:p>
          <a:p>
            <a:pPr marL="1256671" lvl="2" indent="-342729">
              <a:buFont typeface="Wingdings" panose="05000000000000000000" pitchFamily="2" charset="2"/>
              <a:buChar char="Ø"/>
            </a:pPr>
            <a:r>
              <a:rPr lang="en-IN" sz="1799" dirty="0">
                <a:solidFill>
                  <a:schemeClr val="bg1"/>
                </a:solidFill>
              </a:rPr>
              <a:t>common functions</a:t>
            </a:r>
          </a:p>
          <a:p>
            <a:pPr marL="1713643" lvl="3" indent="-342729">
              <a:buFont typeface="Wingdings" panose="05000000000000000000" pitchFamily="2" charset="2"/>
              <a:buChar char="Ø"/>
            </a:pPr>
            <a:r>
              <a:rPr lang="en-IN" sz="1799" dirty="0" err="1">
                <a:solidFill>
                  <a:schemeClr val="bg1"/>
                </a:solidFill>
              </a:rPr>
              <a:t>tfplan</a:t>
            </a:r>
            <a:r>
              <a:rPr lang="en-IN" sz="1799" dirty="0">
                <a:solidFill>
                  <a:schemeClr val="bg1"/>
                </a:solidFill>
              </a:rPr>
              <a:t>-functions</a:t>
            </a:r>
          </a:p>
          <a:p>
            <a:pPr marL="2170614" lvl="4" indent="-342729">
              <a:buFont typeface="Wingdings" panose="05000000000000000000" pitchFamily="2" charset="2"/>
              <a:buChar char="Ø"/>
            </a:pPr>
            <a:r>
              <a:rPr lang="en-IN" sz="1799" dirty="0" err="1">
                <a:solidFill>
                  <a:schemeClr val="bg1"/>
                </a:solidFill>
              </a:rPr>
              <a:t>tfplan-functions.sentinel</a:t>
            </a:r>
            <a:endParaRPr lang="en-IN" sz="1799" dirty="0">
              <a:solidFill>
                <a:schemeClr val="bg1"/>
              </a:solidFill>
            </a:endParaRPr>
          </a:p>
          <a:p>
            <a:pPr marL="1256671" lvl="2" indent="-342729">
              <a:buFont typeface="Wingdings" panose="05000000000000000000" pitchFamily="2" charset="2"/>
              <a:buChar char="Ø"/>
            </a:pPr>
            <a:r>
              <a:rPr lang="en-IN" sz="1799" dirty="0">
                <a:solidFill>
                  <a:schemeClr val="bg1"/>
                </a:solidFill>
              </a:rPr>
              <a:t>test</a:t>
            </a:r>
          </a:p>
          <a:p>
            <a:pPr marL="1713643" lvl="3" indent="-342729">
              <a:buFont typeface="Wingdings" panose="05000000000000000000" pitchFamily="2" charset="2"/>
              <a:buChar char="Ø"/>
            </a:pPr>
            <a:r>
              <a:rPr lang="en-IN" sz="1799" dirty="0">
                <a:solidFill>
                  <a:schemeClr val="bg1"/>
                </a:solidFill>
              </a:rPr>
              <a:t>restrict-</a:t>
            </a:r>
            <a:r>
              <a:rPr lang="en-IN" sz="1799" dirty="0" err="1">
                <a:solidFill>
                  <a:schemeClr val="bg1"/>
                </a:solidFill>
              </a:rPr>
              <a:t>aws</a:t>
            </a:r>
            <a:r>
              <a:rPr lang="en-IN" sz="1799" dirty="0">
                <a:solidFill>
                  <a:schemeClr val="bg1"/>
                </a:solidFill>
              </a:rPr>
              <a:t>-</a:t>
            </a:r>
            <a:r>
              <a:rPr lang="en-IN" sz="1799" dirty="0" err="1">
                <a:solidFill>
                  <a:schemeClr val="bg1"/>
                </a:solidFill>
              </a:rPr>
              <a:t>rds</a:t>
            </a:r>
            <a:r>
              <a:rPr lang="en-IN" sz="1799" dirty="0">
                <a:solidFill>
                  <a:schemeClr val="bg1"/>
                </a:solidFill>
              </a:rPr>
              <a:t>-cluster</a:t>
            </a:r>
          </a:p>
          <a:p>
            <a:pPr marL="2170614" lvl="4" indent="-342729">
              <a:buFont typeface="Wingdings" panose="05000000000000000000" pitchFamily="2" charset="2"/>
              <a:buChar char="Ø"/>
            </a:pPr>
            <a:r>
              <a:rPr lang="en-IN" sz="1799" dirty="0" err="1">
                <a:solidFill>
                  <a:schemeClr val="bg1"/>
                </a:solidFill>
              </a:rPr>
              <a:t>fail.hcl</a:t>
            </a:r>
            <a:endParaRPr lang="en-IN" sz="1799" dirty="0">
              <a:solidFill>
                <a:schemeClr val="bg1"/>
              </a:solidFill>
            </a:endParaRPr>
          </a:p>
          <a:p>
            <a:pPr marL="2170614" lvl="4" indent="-342729">
              <a:buFont typeface="Wingdings" panose="05000000000000000000" pitchFamily="2" charset="2"/>
              <a:buChar char="Ø"/>
            </a:pPr>
            <a:r>
              <a:rPr lang="en-IN" sz="1799" dirty="0" err="1">
                <a:solidFill>
                  <a:schemeClr val="bg1"/>
                </a:solidFill>
              </a:rPr>
              <a:t>pass.hcl</a:t>
            </a:r>
            <a:endParaRPr lang="en-IN" sz="1799" dirty="0">
              <a:solidFill>
                <a:schemeClr val="bg1"/>
              </a:solidFill>
            </a:endParaRPr>
          </a:p>
          <a:p>
            <a:pPr marL="2170614" lvl="4" indent="-342729">
              <a:buFont typeface="Wingdings" panose="05000000000000000000" pitchFamily="2" charset="2"/>
              <a:buChar char="Ø"/>
            </a:pPr>
            <a:r>
              <a:rPr lang="en-IN" sz="1799" dirty="0">
                <a:solidFill>
                  <a:schemeClr val="bg1"/>
                </a:solidFill>
              </a:rPr>
              <a:t>mock-</a:t>
            </a:r>
            <a:r>
              <a:rPr lang="en-IN" sz="1799" dirty="0" err="1">
                <a:solidFill>
                  <a:schemeClr val="bg1"/>
                </a:solidFill>
              </a:rPr>
              <a:t>tfplan</a:t>
            </a:r>
            <a:r>
              <a:rPr lang="en-IN" sz="1799" dirty="0">
                <a:solidFill>
                  <a:schemeClr val="bg1"/>
                </a:solidFill>
              </a:rPr>
              <a:t>-</a:t>
            </a:r>
            <a:r>
              <a:rPr lang="en-IN" sz="1799" dirty="0" err="1">
                <a:solidFill>
                  <a:schemeClr val="bg1"/>
                </a:solidFill>
              </a:rPr>
              <a:t>fail.sentinel</a:t>
            </a:r>
            <a:endParaRPr lang="en-IN" sz="1799" dirty="0">
              <a:solidFill>
                <a:schemeClr val="bg1"/>
              </a:solidFill>
            </a:endParaRPr>
          </a:p>
          <a:p>
            <a:pPr marL="2170614" lvl="4" indent="-342729">
              <a:buFont typeface="Wingdings" panose="05000000000000000000" pitchFamily="2" charset="2"/>
              <a:buChar char="Ø"/>
            </a:pPr>
            <a:r>
              <a:rPr lang="en-IN" sz="1799" dirty="0">
                <a:solidFill>
                  <a:schemeClr val="bg1"/>
                </a:solidFill>
              </a:rPr>
              <a:t>mock-</a:t>
            </a:r>
            <a:r>
              <a:rPr lang="en-IN" sz="1799" dirty="0" err="1">
                <a:solidFill>
                  <a:schemeClr val="bg1"/>
                </a:solidFill>
              </a:rPr>
              <a:t>tfplan</a:t>
            </a:r>
            <a:r>
              <a:rPr lang="en-IN" sz="1799" dirty="0">
                <a:solidFill>
                  <a:schemeClr val="bg1"/>
                </a:solidFill>
              </a:rPr>
              <a:t>-</a:t>
            </a:r>
            <a:r>
              <a:rPr lang="en-IN" sz="1799" dirty="0" err="1">
                <a:solidFill>
                  <a:schemeClr val="bg1"/>
                </a:solidFill>
              </a:rPr>
              <a:t>pass.sentinel</a:t>
            </a:r>
            <a:endParaRPr lang="en-IN" sz="1799" dirty="0">
              <a:solidFill>
                <a:schemeClr val="bg1"/>
              </a:solidFill>
            </a:endParaRPr>
          </a:p>
          <a:p>
            <a:pPr marL="1256671" lvl="2" indent="-342729">
              <a:buFont typeface="Wingdings" panose="05000000000000000000" pitchFamily="2" charset="2"/>
              <a:buChar char="Ø"/>
            </a:pPr>
            <a:r>
              <a:rPr lang="en-IN" sz="1799" dirty="0">
                <a:solidFill>
                  <a:schemeClr val="bg1"/>
                </a:solidFill>
              </a:rPr>
              <a:t>main.tf</a:t>
            </a:r>
          </a:p>
          <a:p>
            <a:pPr marL="1256671" lvl="2" indent="-342729">
              <a:buFont typeface="Wingdings" panose="05000000000000000000" pitchFamily="2" charset="2"/>
              <a:buChar char="Ø"/>
            </a:pPr>
            <a:r>
              <a:rPr lang="en-IN" sz="1799" dirty="0">
                <a:solidFill>
                  <a:schemeClr val="bg1"/>
                </a:solidFill>
              </a:rPr>
              <a:t>restrict-</a:t>
            </a:r>
            <a:r>
              <a:rPr lang="en-IN" sz="1799" dirty="0" err="1">
                <a:solidFill>
                  <a:schemeClr val="bg1"/>
                </a:solidFill>
              </a:rPr>
              <a:t>aws</a:t>
            </a:r>
            <a:r>
              <a:rPr lang="en-IN" sz="1799" dirty="0">
                <a:solidFill>
                  <a:schemeClr val="bg1"/>
                </a:solidFill>
              </a:rPr>
              <a:t>-</a:t>
            </a:r>
            <a:r>
              <a:rPr lang="en-IN" sz="1799" dirty="0" err="1">
                <a:solidFill>
                  <a:schemeClr val="bg1"/>
                </a:solidFill>
              </a:rPr>
              <a:t>rds-cluster.sentinel</a:t>
            </a:r>
            <a:endParaRPr lang="en-IN" sz="1799" dirty="0">
              <a:solidFill>
                <a:schemeClr val="bg1"/>
              </a:solidFill>
            </a:endParaRPr>
          </a:p>
        </p:txBody>
      </p:sp>
    </p:spTree>
    <p:extLst>
      <p:ext uri="{BB962C8B-B14F-4D97-AF65-F5344CB8AC3E}">
        <p14:creationId xmlns:p14="http://schemas.microsoft.com/office/powerpoint/2010/main" val="245345425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664EB6-9A84-4436-8766-AF49B92E958C}"/>
              </a:ext>
            </a:extLst>
          </p:cNvPr>
          <p:cNvSpPr>
            <a:spLocks noGrp="1"/>
          </p:cNvSpPr>
          <p:nvPr>
            <p:ph type="title"/>
          </p:nvPr>
        </p:nvSpPr>
        <p:spPr>
          <a:xfrm>
            <a:off x="614339" y="329577"/>
            <a:ext cx="10972800" cy="590093"/>
          </a:xfrm>
        </p:spPr>
        <p:txBody>
          <a:bodyPr/>
          <a:lstStyle/>
          <a:p>
            <a:r>
              <a:rPr lang="en-US" sz="2800" b="1" dirty="0"/>
              <a:t>Mock File for Pass Test Case</a:t>
            </a:r>
          </a:p>
        </p:txBody>
      </p:sp>
      <p:sp>
        <p:nvSpPr>
          <p:cNvPr id="42" name="Title 1">
            <a:extLst>
              <a:ext uri="{FF2B5EF4-FFF2-40B4-BE49-F238E27FC236}">
                <a16:creationId xmlns:a16="http://schemas.microsoft.com/office/drawing/2014/main" id="{864BC9D6-6757-4D96-905F-D90A6C5E6695}"/>
              </a:ext>
            </a:extLst>
          </p:cNvPr>
          <p:cNvSpPr txBox="1">
            <a:spLocks/>
          </p:cNvSpPr>
          <p:nvPr/>
        </p:nvSpPr>
        <p:spPr>
          <a:xfrm>
            <a:off x="609599" y="1151308"/>
            <a:ext cx="10977539" cy="1500856"/>
          </a:xfrm>
          <a:prstGeom prst="rect">
            <a:avLst/>
          </a:prstGeom>
        </p:spPr>
        <p:txBody>
          <a:bodyPr vert="horz" lIns="0" tIns="0" rIns="0" bIns="0" rtlCol="0" anchor="t" anchorCtr="0">
            <a:noAutofit/>
          </a:bodyPr>
          <a:lstStyle>
            <a:lvl1pPr algn="l" defTabSz="914400" rtl="0" eaLnBrk="1" latinLnBrk="0" hangingPunct="1">
              <a:lnSpc>
                <a:spcPct val="85000"/>
              </a:lnSpc>
              <a:spcBef>
                <a:spcPct val="0"/>
              </a:spcBef>
              <a:buNone/>
              <a:defRPr sz="2200" b="0" kern="1200">
                <a:solidFill>
                  <a:schemeClr val="bg1"/>
                </a:solidFill>
                <a:latin typeface="EYInterstate Light" panose="02000506000000020004" pitchFamily="2" charset="0"/>
                <a:ea typeface="+mj-ea"/>
                <a:cs typeface="Arial" pitchFamily="34" charset="0"/>
              </a:defRPr>
            </a:lvl1pPr>
          </a:lstStyle>
          <a:p>
            <a:pPr marL="342729" indent="-342729">
              <a:lnSpc>
                <a:spcPct val="150000"/>
              </a:lnSpc>
              <a:buFont typeface="Courier New" panose="02070309020205020404" pitchFamily="49" charset="0"/>
              <a:buChar char="o"/>
            </a:pPr>
            <a:endParaRPr lang="en-IN" sz="1799" dirty="0">
              <a:solidFill>
                <a:schemeClr val="bg1"/>
              </a:solidFill>
            </a:endParaRPr>
          </a:p>
        </p:txBody>
      </p:sp>
      <p:pic>
        <p:nvPicPr>
          <p:cNvPr id="5" name="Picture 4">
            <a:extLst>
              <a:ext uri="{FF2B5EF4-FFF2-40B4-BE49-F238E27FC236}">
                <a16:creationId xmlns:a16="http://schemas.microsoft.com/office/drawing/2014/main" id="{52D74ABD-6C3B-4CF2-8015-1BF7E10EA3E5}"/>
              </a:ext>
            </a:extLst>
          </p:cNvPr>
          <p:cNvPicPr>
            <a:picLocks noChangeAspect="1"/>
          </p:cNvPicPr>
          <p:nvPr/>
        </p:nvPicPr>
        <p:blipFill>
          <a:blip r:embed="rId2"/>
          <a:stretch>
            <a:fillRect/>
          </a:stretch>
        </p:blipFill>
        <p:spPr>
          <a:xfrm>
            <a:off x="1771046" y="1038225"/>
            <a:ext cx="8649907" cy="5420148"/>
          </a:xfrm>
          <a:prstGeom prst="rect">
            <a:avLst/>
          </a:prstGeom>
        </p:spPr>
      </p:pic>
    </p:spTree>
    <p:extLst>
      <p:ext uri="{BB962C8B-B14F-4D97-AF65-F5344CB8AC3E}">
        <p14:creationId xmlns:p14="http://schemas.microsoft.com/office/powerpoint/2010/main" val="42098453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664EB6-9A84-4436-8766-AF49B92E958C}"/>
              </a:ext>
            </a:extLst>
          </p:cNvPr>
          <p:cNvSpPr>
            <a:spLocks noGrp="1"/>
          </p:cNvSpPr>
          <p:nvPr>
            <p:ph type="title"/>
          </p:nvPr>
        </p:nvSpPr>
        <p:spPr>
          <a:xfrm>
            <a:off x="614339" y="329577"/>
            <a:ext cx="10972800" cy="590093"/>
          </a:xfrm>
        </p:spPr>
        <p:txBody>
          <a:bodyPr/>
          <a:lstStyle/>
          <a:p>
            <a:r>
              <a:rPr lang="en-US" sz="2800" b="1" dirty="0"/>
              <a:t>Mock file for Fail Test Case</a:t>
            </a:r>
          </a:p>
        </p:txBody>
      </p:sp>
      <p:sp>
        <p:nvSpPr>
          <p:cNvPr id="42" name="Title 1">
            <a:extLst>
              <a:ext uri="{FF2B5EF4-FFF2-40B4-BE49-F238E27FC236}">
                <a16:creationId xmlns:a16="http://schemas.microsoft.com/office/drawing/2014/main" id="{864BC9D6-6757-4D96-905F-D90A6C5E6695}"/>
              </a:ext>
            </a:extLst>
          </p:cNvPr>
          <p:cNvSpPr txBox="1">
            <a:spLocks/>
          </p:cNvSpPr>
          <p:nvPr/>
        </p:nvSpPr>
        <p:spPr>
          <a:xfrm>
            <a:off x="609599" y="1151308"/>
            <a:ext cx="10977539" cy="1500856"/>
          </a:xfrm>
          <a:prstGeom prst="rect">
            <a:avLst/>
          </a:prstGeom>
        </p:spPr>
        <p:txBody>
          <a:bodyPr vert="horz" lIns="0" tIns="0" rIns="0" bIns="0" rtlCol="0" anchor="t" anchorCtr="0">
            <a:noAutofit/>
          </a:bodyPr>
          <a:lstStyle>
            <a:lvl1pPr algn="l" defTabSz="914400" rtl="0" eaLnBrk="1" latinLnBrk="0" hangingPunct="1">
              <a:lnSpc>
                <a:spcPct val="85000"/>
              </a:lnSpc>
              <a:spcBef>
                <a:spcPct val="0"/>
              </a:spcBef>
              <a:buNone/>
              <a:defRPr sz="2200" b="0" kern="1200">
                <a:solidFill>
                  <a:schemeClr val="bg1"/>
                </a:solidFill>
                <a:latin typeface="EYInterstate Light" panose="02000506000000020004" pitchFamily="2" charset="0"/>
                <a:ea typeface="+mj-ea"/>
                <a:cs typeface="Arial" pitchFamily="34" charset="0"/>
              </a:defRPr>
            </a:lvl1pPr>
          </a:lstStyle>
          <a:p>
            <a:pPr marL="342729" indent="-342729">
              <a:lnSpc>
                <a:spcPct val="150000"/>
              </a:lnSpc>
              <a:buFont typeface="Courier New" panose="02070309020205020404" pitchFamily="49" charset="0"/>
              <a:buChar char="o"/>
            </a:pPr>
            <a:endParaRPr lang="en-IN" sz="1799" dirty="0">
              <a:solidFill>
                <a:schemeClr val="bg1"/>
              </a:solidFill>
            </a:endParaRPr>
          </a:p>
        </p:txBody>
      </p:sp>
      <p:pic>
        <p:nvPicPr>
          <p:cNvPr id="4" name="Picture 3">
            <a:extLst>
              <a:ext uri="{FF2B5EF4-FFF2-40B4-BE49-F238E27FC236}">
                <a16:creationId xmlns:a16="http://schemas.microsoft.com/office/drawing/2014/main" id="{77BFEC67-6B87-429C-979A-9AF22CADD2C2}"/>
              </a:ext>
            </a:extLst>
          </p:cNvPr>
          <p:cNvPicPr>
            <a:picLocks noChangeAspect="1"/>
          </p:cNvPicPr>
          <p:nvPr/>
        </p:nvPicPr>
        <p:blipFill>
          <a:blip r:embed="rId2"/>
          <a:stretch>
            <a:fillRect/>
          </a:stretch>
        </p:blipFill>
        <p:spPr>
          <a:xfrm>
            <a:off x="1832967" y="1038225"/>
            <a:ext cx="8526065" cy="5529700"/>
          </a:xfrm>
          <a:prstGeom prst="rect">
            <a:avLst/>
          </a:prstGeom>
        </p:spPr>
      </p:pic>
    </p:spTree>
    <p:extLst>
      <p:ext uri="{BB962C8B-B14F-4D97-AF65-F5344CB8AC3E}">
        <p14:creationId xmlns:p14="http://schemas.microsoft.com/office/powerpoint/2010/main" val="62087032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664EB6-9A84-4436-8766-AF49B92E958C}"/>
              </a:ext>
            </a:extLst>
          </p:cNvPr>
          <p:cNvSpPr>
            <a:spLocks noGrp="1"/>
          </p:cNvSpPr>
          <p:nvPr>
            <p:ph type="title"/>
          </p:nvPr>
        </p:nvSpPr>
        <p:spPr>
          <a:xfrm>
            <a:off x="614339" y="329577"/>
            <a:ext cx="10972800" cy="590093"/>
          </a:xfrm>
        </p:spPr>
        <p:txBody>
          <a:bodyPr/>
          <a:lstStyle/>
          <a:p>
            <a:r>
              <a:rPr lang="en-US" sz="2800" b="1" dirty="0" err="1"/>
              <a:t>Pass.hcl</a:t>
            </a:r>
            <a:endParaRPr lang="en-US" sz="2800" b="1" dirty="0"/>
          </a:p>
        </p:txBody>
      </p:sp>
      <p:sp>
        <p:nvSpPr>
          <p:cNvPr id="42" name="Title 1">
            <a:extLst>
              <a:ext uri="{FF2B5EF4-FFF2-40B4-BE49-F238E27FC236}">
                <a16:creationId xmlns:a16="http://schemas.microsoft.com/office/drawing/2014/main" id="{864BC9D6-6757-4D96-905F-D90A6C5E6695}"/>
              </a:ext>
            </a:extLst>
          </p:cNvPr>
          <p:cNvSpPr txBox="1">
            <a:spLocks/>
          </p:cNvSpPr>
          <p:nvPr/>
        </p:nvSpPr>
        <p:spPr>
          <a:xfrm>
            <a:off x="609599" y="1151308"/>
            <a:ext cx="10977539" cy="1500856"/>
          </a:xfrm>
          <a:prstGeom prst="rect">
            <a:avLst/>
          </a:prstGeom>
        </p:spPr>
        <p:txBody>
          <a:bodyPr vert="horz" lIns="0" tIns="0" rIns="0" bIns="0" rtlCol="0" anchor="t" anchorCtr="0">
            <a:noAutofit/>
          </a:bodyPr>
          <a:lstStyle>
            <a:lvl1pPr algn="l" defTabSz="914400" rtl="0" eaLnBrk="1" latinLnBrk="0" hangingPunct="1">
              <a:lnSpc>
                <a:spcPct val="85000"/>
              </a:lnSpc>
              <a:spcBef>
                <a:spcPct val="0"/>
              </a:spcBef>
              <a:buNone/>
              <a:defRPr sz="2200" b="0" kern="1200">
                <a:solidFill>
                  <a:schemeClr val="bg1"/>
                </a:solidFill>
                <a:latin typeface="EYInterstate Light" panose="02000506000000020004" pitchFamily="2" charset="0"/>
                <a:ea typeface="+mj-ea"/>
                <a:cs typeface="Arial" pitchFamily="34" charset="0"/>
              </a:defRPr>
            </a:lvl1pPr>
          </a:lstStyle>
          <a:p>
            <a:pPr marL="342729" indent="-342729">
              <a:lnSpc>
                <a:spcPct val="150000"/>
              </a:lnSpc>
              <a:buFont typeface="Courier New" panose="02070309020205020404" pitchFamily="49" charset="0"/>
              <a:buChar char="o"/>
            </a:pPr>
            <a:endParaRPr lang="en-IN" sz="1799" dirty="0">
              <a:solidFill>
                <a:schemeClr val="bg1"/>
              </a:solidFill>
            </a:endParaRPr>
          </a:p>
        </p:txBody>
      </p:sp>
      <p:pic>
        <p:nvPicPr>
          <p:cNvPr id="4" name="Picture 3">
            <a:extLst>
              <a:ext uri="{FF2B5EF4-FFF2-40B4-BE49-F238E27FC236}">
                <a16:creationId xmlns:a16="http://schemas.microsoft.com/office/drawing/2014/main" id="{63B3B36A-35A4-4B9D-AADB-EB80D7EF022A}"/>
              </a:ext>
            </a:extLst>
          </p:cNvPr>
          <p:cNvPicPr>
            <a:picLocks noChangeAspect="1"/>
          </p:cNvPicPr>
          <p:nvPr/>
        </p:nvPicPr>
        <p:blipFill>
          <a:blip r:embed="rId2"/>
          <a:stretch>
            <a:fillRect/>
          </a:stretch>
        </p:blipFill>
        <p:spPr>
          <a:xfrm>
            <a:off x="1256624" y="1209364"/>
            <a:ext cx="9678751" cy="4802816"/>
          </a:xfrm>
          <a:prstGeom prst="rect">
            <a:avLst/>
          </a:prstGeom>
        </p:spPr>
      </p:pic>
    </p:spTree>
    <p:extLst>
      <p:ext uri="{BB962C8B-B14F-4D97-AF65-F5344CB8AC3E}">
        <p14:creationId xmlns:p14="http://schemas.microsoft.com/office/powerpoint/2010/main" val="11437277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664EB6-9A84-4436-8766-AF49B92E958C}"/>
              </a:ext>
            </a:extLst>
          </p:cNvPr>
          <p:cNvSpPr>
            <a:spLocks noGrp="1"/>
          </p:cNvSpPr>
          <p:nvPr>
            <p:ph type="title"/>
          </p:nvPr>
        </p:nvSpPr>
        <p:spPr>
          <a:xfrm>
            <a:off x="614339" y="329577"/>
            <a:ext cx="10972800" cy="590093"/>
          </a:xfrm>
        </p:spPr>
        <p:txBody>
          <a:bodyPr/>
          <a:lstStyle/>
          <a:p>
            <a:r>
              <a:rPr lang="en-US" sz="2800" b="1" dirty="0" err="1"/>
              <a:t>Fail.hcl</a:t>
            </a:r>
            <a:endParaRPr lang="en-US" sz="2800" b="1" dirty="0"/>
          </a:p>
        </p:txBody>
      </p:sp>
      <p:sp>
        <p:nvSpPr>
          <p:cNvPr id="42" name="Title 1">
            <a:extLst>
              <a:ext uri="{FF2B5EF4-FFF2-40B4-BE49-F238E27FC236}">
                <a16:creationId xmlns:a16="http://schemas.microsoft.com/office/drawing/2014/main" id="{864BC9D6-6757-4D96-905F-D90A6C5E6695}"/>
              </a:ext>
            </a:extLst>
          </p:cNvPr>
          <p:cNvSpPr txBox="1">
            <a:spLocks/>
          </p:cNvSpPr>
          <p:nvPr/>
        </p:nvSpPr>
        <p:spPr>
          <a:xfrm>
            <a:off x="609599" y="1151308"/>
            <a:ext cx="10977539" cy="1500856"/>
          </a:xfrm>
          <a:prstGeom prst="rect">
            <a:avLst/>
          </a:prstGeom>
        </p:spPr>
        <p:txBody>
          <a:bodyPr vert="horz" lIns="0" tIns="0" rIns="0" bIns="0" rtlCol="0" anchor="t" anchorCtr="0">
            <a:noAutofit/>
          </a:bodyPr>
          <a:lstStyle>
            <a:lvl1pPr algn="l" defTabSz="914400" rtl="0" eaLnBrk="1" latinLnBrk="0" hangingPunct="1">
              <a:lnSpc>
                <a:spcPct val="85000"/>
              </a:lnSpc>
              <a:spcBef>
                <a:spcPct val="0"/>
              </a:spcBef>
              <a:buNone/>
              <a:defRPr sz="2200" b="0" kern="1200">
                <a:solidFill>
                  <a:schemeClr val="bg1"/>
                </a:solidFill>
                <a:latin typeface="EYInterstate Light" panose="02000506000000020004" pitchFamily="2" charset="0"/>
                <a:ea typeface="+mj-ea"/>
                <a:cs typeface="Arial" pitchFamily="34" charset="0"/>
              </a:defRPr>
            </a:lvl1pPr>
          </a:lstStyle>
          <a:p>
            <a:pPr marL="342729" indent="-342729">
              <a:lnSpc>
                <a:spcPct val="150000"/>
              </a:lnSpc>
              <a:buFont typeface="Courier New" panose="02070309020205020404" pitchFamily="49" charset="0"/>
              <a:buChar char="o"/>
            </a:pPr>
            <a:endParaRPr lang="en-IN" sz="1799" dirty="0">
              <a:solidFill>
                <a:schemeClr val="bg1"/>
              </a:solidFill>
            </a:endParaRPr>
          </a:p>
        </p:txBody>
      </p:sp>
      <p:pic>
        <p:nvPicPr>
          <p:cNvPr id="7" name="Picture 6">
            <a:extLst>
              <a:ext uri="{FF2B5EF4-FFF2-40B4-BE49-F238E27FC236}">
                <a16:creationId xmlns:a16="http://schemas.microsoft.com/office/drawing/2014/main" id="{D1EA9123-FBBE-4345-9ED4-0809155AF7B3}"/>
              </a:ext>
            </a:extLst>
          </p:cNvPr>
          <p:cNvPicPr>
            <a:picLocks noChangeAspect="1"/>
          </p:cNvPicPr>
          <p:nvPr/>
        </p:nvPicPr>
        <p:blipFill>
          <a:blip r:embed="rId2"/>
          <a:stretch>
            <a:fillRect/>
          </a:stretch>
        </p:blipFill>
        <p:spPr>
          <a:xfrm>
            <a:off x="1199466" y="1171260"/>
            <a:ext cx="9793067" cy="4875210"/>
          </a:xfrm>
          <a:prstGeom prst="rect">
            <a:avLst/>
          </a:prstGeom>
        </p:spPr>
      </p:pic>
    </p:spTree>
    <p:extLst>
      <p:ext uri="{BB962C8B-B14F-4D97-AF65-F5344CB8AC3E}">
        <p14:creationId xmlns:p14="http://schemas.microsoft.com/office/powerpoint/2010/main" val="25594649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664EB6-9A84-4436-8766-AF49B92E958C}"/>
              </a:ext>
            </a:extLst>
          </p:cNvPr>
          <p:cNvSpPr>
            <a:spLocks noGrp="1"/>
          </p:cNvSpPr>
          <p:nvPr>
            <p:ph type="title"/>
          </p:nvPr>
        </p:nvSpPr>
        <p:spPr>
          <a:xfrm>
            <a:off x="614339" y="329577"/>
            <a:ext cx="10972800" cy="590093"/>
          </a:xfrm>
        </p:spPr>
        <p:txBody>
          <a:bodyPr/>
          <a:lstStyle/>
          <a:p>
            <a:pPr marL="0" indent="0" defTabSz="913486">
              <a:buClr>
                <a:srgbClr val="FFE600"/>
              </a:buClr>
              <a:buNone/>
              <a:defRPr/>
            </a:pPr>
            <a:r>
              <a:rPr lang="en-IN" sz="2800" b="1" dirty="0">
                <a:solidFill>
                  <a:prstClr val="white"/>
                </a:solidFill>
                <a:latin typeface="EYInterstate Light"/>
              </a:rPr>
              <a:t>Introduction to PAAC</a:t>
            </a:r>
          </a:p>
        </p:txBody>
      </p:sp>
      <p:sp>
        <p:nvSpPr>
          <p:cNvPr id="15" name="TextBox 14">
            <a:extLst>
              <a:ext uri="{FF2B5EF4-FFF2-40B4-BE49-F238E27FC236}">
                <a16:creationId xmlns:a16="http://schemas.microsoft.com/office/drawing/2014/main" id="{B1F20DD2-065A-5FBE-ADDF-438E93369BAB}"/>
              </a:ext>
            </a:extLst>
          </p:cNvPr>
          <p:cNvSpPr txBox="1"/>
          <p:nvPr/>
        </p:nvSpPr>
        <p:spPr>
          <a:xfrm>
            <a:off x="609600" y="1745045"/>
            <a:ext cx="10972800" cy="3367910"/>
          </a:xfrm>
          <a:prstGeom prst="rect">
            <a:avLst/>
          </a:prstGeom>
          <a:noFill/>
        </p:spPr>
        <p:txBody>
          <a:bodyPr wrap="square">
            <a:spAutoFit/>
          </a:bodyPr>
          <a:lstStyle/>
          <a:p>
            <a:pPr marL="285750" indent="-285750">
              <a:lnSpc>
                <a:spcPct val="150000"/>
              </a:lnSpc>
              <a:buFont typeface="Wingdings" panose="05000000000000000000" pitchFamily="2" charset="2"/>
              <a:buChar char="Ø"/>
            </a:pPr>
            <a:r>
              <a:rPr lang="en-IN" dirty="0">
                <a:solidFill>
                  <a:schemeClr val="tx2"/>
                </a:solidFill>
              </a:rPr>
              <a:t>Terraform</a:t>
            </a:r>
            <a:r>
              <a:rPr lang="en-IN" dirty="0">
                <a:solidFill>
                  <a:schemeClr val="bg1"/>
                </a:solidFill>
              </a:rPr>
              <a:t> is a tool for building, changing, and versioning infrastructure safely and efficiently.</a:t>
            </a:r>
          </a:p>
          <a:p>
            <a:pPr marL="285750" indent="-285750">
              <a:lnSpc>
                <a:spcPct val="150000"/>
              </a:lnSpc>
              <a:buFont typeface="Wingdings" panose="05000000000000000000" pitchFamily="2" charset="2"/>
              <a:buChar char="Ø"/>
            </a:pPr>
            <a:endParaRPr lang="en-IN" dirty="0">
              <a:solidFill>
                <a:schemeClr val="tx2"/>
              </a:solidFill>
            </a:endParaRPr>
          </a:p>
          <a:p>
            <a:pPr marL="285750" indent="-285750">
              <a:lnSpc>
                <a:spcPct val="150000"/>
              </a:lnSpc>
              <a:buFont typeface="Wingdings" panose="05000000000000000000" pitchFamily="2" charset="2"/>
              <a:buChar char="Ø"/>
            </a:pPr>
            <a:r>
              <a:rPr lang="en-IN" dirty="0">
                <a:solidFill>
                  <a:schemeClr val="tx2"/>
                </a:solidFill>
              </a:rPr>
              <a:t>Sentinel</a:t>
            </a:r>
            <a:r>
              <a:rPr lang="en-IN" dirty="0">
                <a:solidFill>
                  <a:schemeClr val="bg1"/>
                </a:solidFill>
              </a:rPr>
              <a:t> is an embedded policy-as-code framework integrated with the </a:t>
            </a:r>
            <a:r>
              <a:rPr lang="en-IN" dirty="0" err="1">
                <a:solidFill>
                  <a:schemeClr val="bg1"/>
                </a:solidFill>
              </a:rPr>
              <a:t>HashiCorp</a:t>
            </a:r>
            <a:r>
              <a:rPr lang="en-IN" dirty="0">
                <a:solidFill>
                  <a:schemeClr val="bg1"/>
                </a:solidFill>
              </a:rPr>
              <a:t> Enterprise products. It enables fine-grained, logic-based policy decisions, and can be extended to use information from external sources.</a:t>
            </a:r>
          </a:p>
          <a:p>
            <a:pPr marL="285750" indent="-285750">
              <a:lnSpc>
                <a:spcPct val="150000"/>
              </a:lnSpc>
              <a:buFont typeface="Wingdings" panose="05000000000000000000" pitchFamily="2" charset="2"/>
              <a:buChar char="Ø"/>
            </a:pPr>
            <a:endParaRPr lang="en-IN" dirty="0">
              <a:solidFill>
                <a:schemeClr val="bg1"/>
              </a:solidFill>
            </a:endParaRPr>
          </a:p>
          <a:p>
            <a:pPr marL="285750" indent="-285750">
              <a:lnSpc>
                <a:spcPct val="150000"/>
              </a:lnSpc>
              <a:buClr>
                <a:schemeClr val="tx2"/>
              </a:buClr>
              <a:buFont typeface="Wingdings" panose="05000000000000000000" pitchFamily="2" charset="2"/>
              <a:buChar char="Ø"/>
            </a:pPr>
            <a:r>
              <a:rPr lang="en-IN" dirty="0">
                <a:solidFill>
                  <a:schemeClr val="bg1"/>
                </a:solidFill>
              </a:rPr>
              <a:t>Secure Terraform Plan before Applying it to infrastructure using a Policy as a Code(</a:t>
            </a:r>
            <a:r>
              <a:rPr lang="en-IN" dirty="0" err="1">
                <a:solidFill>
                  <a:schemeClr val="bg1"/>
                </a:solidFill>
              </a:rPr>
              <a:t>PaaC</a:t>
            </a:r>
            <a:r>
              <a:rPr lang="en-IN" dirty="0">
                <a:solidFill>
                  <a:schemeClr val="bg1"/>
                </a:solidFill>
              </a:rPr>
              <a:t>) tool i.e. Sentinel from </a:t>
            </a:r>
            <a:r>
              <a:rPr lang="en-IN" dirty="0" err="1">
                <a:solidFill>
                  <a:schemeClr val="bg1"/>
                </a:solidFill>
              </a:rPr>
              <a:t>Hashicorp</a:t>
            </a:r>
            <a:r>
              <a:rPr lang="en-IN" dirty="0">
                <a:solidFill>
                  <a:schemeClr val="bg1"/>
                </a:solidFill>
              </a:rPr>
              <a:t>.</a:t>
            </a:r>
          </a:p>
        </p:txBody>
      </p:sp>
    </p:spTree>
    <p:extLst>
      <p:ext uri="{BB962C8B-B14F-4D97-AF65-F5344CB8AC3E}">
        <p14:creationId xmlns:p14="http://schemas.microsoft.com/office/powerpoint/2010/main" val="113509762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664EB6-9A84-4436-8766-AF49B92E958C}"/>
              </a:ext>
            </a:extLst>
          </p:cNvPr>
          <p:cNvSpPr>
            <a:spLocks noGrp="1"/>
          </p:cNvSpPr>
          <p:nvPr>
            <p:ph type="title"/>
          </p:nvPr>
        </p:nvSpPr>
        <p:spPr>
          <a:xfrm>
            <a:off x="614339" y="329577"/>
            <a:ext cx="10972800" cy="590093"/>
          </a:xfrm>
        </p:spPr>
        <p:txBody>
          <a:bodyPr/>
          <a:lstStyle/>
          <a:p>
            <a:r>
              <a:rPr lang="en-US" sz="2800" b="1" dirty="0"/>
              <a:t>Sentinel Policy</a:t>
            </a:r>
          </a:p>
        </p:txBody>
      </p:sp>
      <p:sp>
        <p:nvSpPr>
          <p:cNvPr id="42" name="Title 1">
            <a:extLst>
              <a:ext uri="{FF2B5EF4-FFF2-40B4-BE49-F238E27FC236}">
                <a16:creationId xmlns:a16="http://schemas.microsoft.com/office/drawing/2014/main" id="{864BC9D6-6757-4D96-905F-D90A6C5E6695}"/>
              </a:ext>
            </a:extLst>
          </p:cNvPr>
          <p:cNvSpPr txBox="1">
            <a:spLocks/>
          </p:cNvSpPr>
          <p:nvPr/>
        </p:nvSpPr>
        <p:spPr>
          <a:xfrm>
            <a:off x="609599" y="1151308"/>
            <a:ext cx="10977539" cy="1500856"/>
          </a:xfrm>
          <a:prstGeom prst="rect">
            <a:avLst/>
          </a:prstGeom>
        </p:spPr>
        <p:txBody>
          <a:bodyPr vert="horz" lIns="0" tIns="0" rIns="0" bIns="0" rtlCol="0" anchor="t" anchorCtr="0">
            <a:noAutofit/>
          </a:bodyPr>
          <a:lstStyle>
            <a:lvl1pPr algn="l" defTabSz="914400" rtl="0" eaLnBrk="1" latinLnBrk="0" hangingPunct="1">
              <a:lnSpc>
                <a:spcPct val="85000"/>
              </a:lnSpc>
              <a:spcBef>
                <a:spcPct val="0"/>
              </a:spcBef>
              <a:buNone/>
              <a:defRPr sz="2200" b="0" kern="1200">
                <a:solidFill>
                  <a:schemeClr val="bg1"/>
                </a:solidFill>
                <a:latin typeface="EYInterstate Light" panose="02000506000000020004" pitchFamily="2" charset="0"/>
                <a:ea typeface="+mj-ea"/>
                <a:cs typeface="Arial" pitchFamily="34" charset="0"/>
              </a:defRPr>
            </a:lvl1pPr>
          </a:lstStyle>
          <a:p>
            <a:pPr marL="342729" indent="-342729">
              <a:lnSpc>
                <a:spcPct val="150000"/>
              </a:lnSpc>
              <a:buFont typeface="Courier New" panose="02070309020205020404" pitchFamily="49" charset="0"/>
              <a:buChar char="o"/>
            </a:pPr>
            <a:endParaRPr lang="en-IN" sz="1799" dirty="0">
              <a:solidFill>
                <a:schemeClr val="bg1"/>
              </a:solidFill>
            </a:endParaRPr>
          </a:p>
        </p:txBody>
      </p:sp>
      <p:pic>
        <p:nvPicPr>
          <p:cNvPr id="4" name="Picture 3">
            <a:extLst>
              <a:ext uri="{FF2B5EF4-FFF2-40B4-BE49-F238E27FC236}">
                <a16:creationId xmlns:a16="http://schemas.microsoft.com/office/drawing/2014/main" id="{48D73A7A-AB36-4FC5-A57E-25F9EB362F44}"/>
              </a:ext>
            </a:extLst>
          </p:cNvPr>
          <p:cNvPicPr>
            <a:picLocks noChangeAspect="1"/>
          </p:cNvPicPr>
          <p:nvPr/>
        </p:nvPicPr>
        <p:blipFill>
          <a:blip r:embed="rId2"/>
          <a:stretch>
            <a:fillRect/>
          </a:stretch>
        </p:blipFill>
        <p:spPr>
          <a:xfrm>
            <a:off x="2165270" y="1080124"/>
            <a:ext cx="7861459" cy="5448299"/>
          </a:xfrm>
          <a:prstGeom prst="rect">
            <a:avLst/>
          </a:prstGeom>
        </p:spPr>
      </p:pic>
    </p:spTree>
    <p:extLst>
      <p:ext uri="{BB962C8B-B14F-4D97-AF65-F5344CB8AC3E}">
        <p14:creationId xmlns:p14="http://schemas.microsoft.com/office/powerpoint/2010/main" val="155912632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BC8C5B6-A3E9-4665-A402-E6880490E3FE}"/>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7838" b="7838"/>
          <a:stretch/>
        </p:blipFill>
        <p:spPr>
          <a:xfrm>
            <a:off x="1" y="1785"/>
            <a:ext cx="12191998" cy="6854430"/>
          </a:xfrm>
          <a:prstGeom prst="rect">
            <a:avLst/>
          </a:prstGeom>
        </p:spPr>
      </p:pic>
      <p:sp>
        <p:nvSpPr>
          <p:cNvPr id="9" name="Rectangle 8">
            <a:extLst>
              <a:ext uri="{FF2B5EF4-FFF2-40B4-BE49-F238E27FC236}">
                <a16:creationId xmlns:a16="http://schemas.microsoft.com/office/drawing/2014/main" id="{5C718DCC-0A4E-4D60-96A5-16980FD74790}"/>
              </a:ext>
            </a:extLst>
          </p:cNvPr>
          <p:cNvSpPr/>
          <p:nvPr/>
        </p:nvSpPr>
        <p:spPr>
          <a:xfrm>
            <a:off x="33546" y="-444138"/>
            <a:ext cx="12192000" cy="6854430"/>
          </a:xfrm>
          <a:prstGeom prst="rect">
            <a:avLst/>
          </a:prstGeom>
          <a:gradFill>
            <a:gsLst>
              <a:gs pos="100000">
                <a:srgbClr val="2E2E38">
                  <a:alpha val="35000"/>
                </a:srgbClr>
              </a:gs>
              <a:gs pos="16000">
                <a:srgbClr val="2E2E38">
                  <a:alpha val="0"/>
                </a:srgbClr>
              </a:gs>
            </a:gsLst>
            <a:lin ang="5400000" scaled="1"/>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IN" sz="1199">
              <a:solidFill>
                <a:schemeClr val="tx1"/>
              </a:solidFill>
            </a:endParaRPr>
          </a:p>
        </p:txBody>
      </p:sp>
      <p:grpSp>
        <p:nvGrpSpPr>
          <p:cNvPr id="2" name="Group 1">
            <a:extLst>
              <a:ext uri="{FF2B5EF4-FFF2-40B4-BE49-F238E27FC236}">
                <a16:creationId xmlns:a16="http://schemas.microsoft.com/office/drawing/2014/main" id="{CD4C4EA5-02E3-2F26-E213-CEFB8A4D7A1E}"/>
              </a:ext>
            </a:extLst>
          </p:cNvPr>
          <p:cNvGrpSpPr/>
          <p:nvPr/>
        </p:nvGrpSpPr>
        <p:grpSpPr>
          <a:xfrm>
            <a:off x="572562" y="4819650"/>
            <a:ext cx="11046875" cy="836817"/>
            <a:chOff x="606109" y="3428999"/>
            <a:chExt cx="11046875" cy="2656093"/>
          </a:xfrm>
        </p:grpSpPr>
        <p:sp>
          <p:nvSpPr>
            <p:cNvPr id="6" name="Rectangle 5">
              <a:extLst>
                <a:ext uri="{FF2B5EF4-FFF2-40B4-BE49-F238E27FC236}">
                  <a16:creationId xmlns:a16="http://schemas.microsoft.com/office/drawing/2014/main" id="{4F5C4D82-C111-48A9-8AB9-B7FE81E3C36B}"/>
                </a:ext>
              </a:extLst>
            </p:cNvPr>
            <p:cNvSpPr/>
            <p:nvPr/>
          </p:nvSpPr>
          <p:spPr>
            <a:xfrm>
              <a:off x="606109" y="3428999"/>
              <a:ext cx="452882" cy="2656093"/>
            </a:xfrm>
            <a:prstGeom prst="rect">
              <a:avLst/>
            </a:prstGeom>
            <a:solidFill>
              <a:srgbClr val="FFE6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IN" sz="1199">
                <a:solidFill>
                  <a:schemeClr val="tx1"/>
                </a:solidFill>
              </a:endParaRPr>
            </a:p>
          </p:txBody>
        </p:sp>
        <p:sp>
          <p:nvSpPr>
            <p:cNvPr id="7" name="Rectangle 6">
              <a:extLst>
                <a:ext uri="{FF2B5EF4-FFF2-40B4-BE49-F238E27FC236}">
                  <a16:creationId xmlns:a16="http://schemas.microsoft.com/office/drawing/2014/main" id="{91E313FD-09D8-4800-850F-A2E20803F5E5}"/>
                </a:ext>
              </a:extLst>
            </p:cNvPr>
            <p:cNvSpPr/>
            <p:nvPr/>
          </p:nvSpPr>
          <p:spPr>
            <a:xfrm>
              <a:off x="11329756" y="3428999"/>
              <a:ext cx="323228" cy="2525533"/>
            </a:xfrm>
            <a:prstGeom prst="rect">
              <a:avLst/>
            </a:prstGeom>
            <a:solidFill>
              <a:srgbClr val="FFE6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IN" sz="1199">
                <a:solidFill>
                  <a:schemeClr val="tx1"/>
                </a:solidFill>
              </a:endParaRPr>
            </a:p>
          </p:txBody>
        </p:sp>
        <p:sp>
          <p:nvSpPr>
            <p:cNvPr id="8" name="TextBox 7">
              <a:extLst>
                <a:ext uri="{FF2B5EF4-FFF2-40B4-BE49-F238E27FC236}">
                  <a16:creationId xmlns:a16="http://schemas.microsoft.com/office/drawing/2014/main" id="{6579AC67-6FC0-46A4-AB1B-7289F7A2624F}"/>
                </a:ext>
              </a:extLst>
            </p:cNvPr>
            <p:cNvSpPr txBox="1"/>
            <p:nvPr/>
          </p:nvSpPr>
          <p:spPr>
            <a:xfrm>
              <a:off x="739843" y="3429000"/>
              <a:ext cx="10779407" cy="2525531"/>
            </a:xfrm>
            <a:prstGeom prst="rect">
              <a:avLst/>
            </a:prstGeom>
            <a:solidFill>
              <a:srgbClr val="2E2E38"/>
            </a:solidFill>
          </p:spPr>
          <p:txBody>
            <a:bodyPr wrap="square" lIns="182785" tIns="182785" rIns="182785" bIns="182785" rtlCol="0" anchor="ctr">
              <a:noAutofit/>
            </a:bodyPr>
            <a:lstStyle/>
            <a:p>
              <a:pPr marL="0" indent="0" defTabSz="913486">
                <a:buClr>
                  <a:srgbClr val="FFE600"/>
                </a:buClr>
                <a:buNone/>
                <a:defRPr/>
              </a:pPr>
              <a:r>
                <a:rPr lang="en-IN" sz="2400" b="1">
                  <a:solidFill>
                    <a:prstClr val="white"/>
                  </a:solidFill>
                  <a:latin typeface="EYInterstate Light"/>
                </a:rPr>
                <a:t>Testing Sentinel Policy</a:t>
              </a:r>
            </a:p>
          </p:txBody>
        </p:sp>
      </p:grpSp>
    </p:spTree>
    <p:extLst>
      <p:ext uri="{BB962C8B-B14F-4D97-AF65-F5344CB8AC3E}">
        <p14:creationId xmlns:p14="http://schemas.microsoft.com/office/powerpoint/2010/main" val="403016278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664EB6-9A84-4436-8766-AF49B92E958C}"/>
              </a:ext>
            </a:extLst>
          </p:cNvPr>
          <p:cNvSpPr>
            <a:spLocks noGrp="1"/>
          </p:cNvSpPr>
          <p:nvPr>
            <p:ph type="title"/>
          </p:nvPr>
        </p:nvSpPr>
        <p:spPr>
          <a:xfrm>
            <a:off x="614339" y="329577"/>
            <a:ext cx="10972800" cy="590093"/>
          </a:xfrm>
        </p:spPr>
        <p:txBody>
          <a:bodyPr/>
          <a:lstStyle/>
          <a:p>
            <a:r>
              <a:rPr lang="en-US" sz="2799" b="1" dirty="0"/>
              <a:t>Test Your Policy with the CLI</a:t>
            </a:r>
            <a:endParaRPr lang="en-US" sz="100" b="1" dirty="0"/>
          </a:p>
        </p:txBody>
      </p:sp>
      <p:sp>
        <p:nvSpPr>
          <p:cNvPr id="42" name="Title 1">
            <a:extLst>
              <a:ext uri="{FF2B5EF4-FFF2-40B4-BE49-F238E27FC236}">
                <a16:creationId xmlns:a16="http://schemas.microsoft.com/office/drawing/2014/main" id="{864BC9D6-6757-4D96-905F-D90A6C5E6695}"/>
              </a:ext>
            </a:extLst>
          </p:cNvPr>
          <p:cNvSpPr txBox="1">
            <a:spLocks/>
          </p:cNvSpPr>
          <p:nvPr/>
        </p:nvSpPr>
        <p:spPr>
          <a:xfrm>
            <a:off x="609599" y="1151308"/>
            <a:ext cx="10977539" cy="4299749"/>
          </a:xfrm>
          <a:prstGeom prst="rect">
            <a:avLst/>
          </a:prstGeom>
        </p:spPr>
        <p:txBody>
          <a:bodyPr vert="horz" lIns="0" tIns="0" rIns="0" bIns="0" rtlCol="0" anchor="t" anchorCtr="0">
            <a:noAutofit/>
          </a:bodyPr>
          <a:lstStyle>
            <a:lvl1pPr algn="l" defTabSz="914400" rtl="0" eaLnBrk="1" latinLnBrk="0" hangingPunct="1">
              <a:lnSpc>
                <a:spcPct val="85000"/>
              </a:lnSpc>
              <a:spcBef>
                <a:spcPct val="0"/>
              </a:spcBef>
              <a:buNone/>
              <a:defRPr sz="2200" b="0" kern="1200">
                <a:solidFill>
                  <a:schemeClr val="bg1"/>
                </a:solidFill>
                <a:latin typeface="EYInterstate Light" panose="02000506000000020004" pitchFamily="2" charset="0"/>
                <a:ea typeface="+mj-ea"/>
                <a:cs typeface="Arial" pitchFamily="34" charset="0"/>
              </a:defRPr>
            </a:lvl1pPr>
          </a:lstStyle>
          <a:p>
            <a:pPr marL="342729" indent="-342729">
              <a:lnSpc>
                <a:spcPct val="150000"/>
              </a:lnSpc>
              <a:buFont typeface="Wingdings" panose="05000000000000000000" pitchFamily="2" charset="2"/>
              <a:buChar char="q"/>
            </a:pPr>
            <a:r>
              <a:rPr lang="en-US" sz="1800" dirty="0">
                <a:latin typeface="+mn-lt"/>
              </a:rPr>
              <a:t>Now that you have set up your test cases, you can test your policy with the Sentinel CLI.</a:t>
            </a:r>
          </a:p>
          <a:p>
            <a:pPr marL="342729" indent="-342729">
              <a:lnSpc>
                <a:spcPct val="150000"/>
              </a:lnSpc>
              <a:buFont typeface="Wingdings" panose="05000000000000000000" pitchFamily="2" charset="2"/>
              <a:buChar char="q"/>
            </a:pPr>
            <a:r>
              <a:rPr lang="en-US" sz="1800" dirty="0">
                <a:latin typeface="+mn-lt"/>
              </a:rPr>
              <a:t>Navigate back to the directory containing your policy.</a:t>
            </a:r>
          </a:p>
          <a:p>
            <a:pPr marL="342729" indent="-342729">
              <a:lnSpc>
                <a:spcPct val="150000"/>
              </a:lnSpc>
              <a:buFont typeface="Wingdings" panose="05000000000000000000" pitchFamily="2" charset="2"/>
              <a:buChar char="q"/>
            </a:pPr>
            <a:r>
              <a:rPr lang="en-US" sz="1800" dirty="0">
                <a:latin typeface="+mn-lt"/>
              </a:rPr>
              <a:t>Run the following command:</a:t>
            </a:r>
          </a:p>
          <a:p>
            <a:pPr marL="821914" lvl="1" indent="-342729">
              <a:lnSpc>
                <a:spcPct val="150000"/>
              </a:lnSpc>
              <a:buFont typeface="Wingdings" panose="05000000000000000000" pitchFamily="2" charset="2"/>
              <a:buChar char="Ø"/>
            </a:pPr>
            <a:r>
              <a:rPr lang="en-US" dirty="0">
                <a:solidFill>
                  <a:schemeClr val="tx2"/>
                </a:solidFill>
                <a:latin typeface="+mn-lt"/>
              </a:rPr>
              <a:t>sentinel test restrict-</a:t>
            </a:r>
            <a:r>
              <a:rPr lang="en-US" dirty="0" err="1">
                <a:solidFill>
                  <a:schemeClr val="tx2"/>
                </a:solidFill>
              </a:rPr>
              <a:t>aws</a:t>
            </a:r>
            <a:r>
              <a:rPr lang="en-US" dirty="0">
                <a:solidFill>
                  <a:schemeClr val="tx2"/>
                </a:solidFill>
              </a:rPr>
              <a:t>-</a:t>
            </a:r>
            <a:r>
              <a:rPr lang="en-US" dirty="0" err="1">
                <a:solidFill>
                  <a:schemeClr val="tx2"/>
                </a:solidFill>
              </a:rPr>
              <a:t>rds-cluster</a:t>
            </a:r>
            <a:r>
              <a:rPr lang="en-US" dirty="0" err="1">
                <a:solidFill>
                  <a:schemeClr val="tx2"/>
                </a:solidFill>
                <a:latin typeface="+mn-lt"/>
              </a:rPr>
              <a:t>.sentinel</a:t>
            </a:r>
            <a:endParaRPr lang="en-US" dirty="0">
              <a:solidFill>
                <a:schemeClr val="tx2"/>
              </a:solidFill>
              <a:latin typeface="+mn-lt"/>
            </a:endParaRPr>
          </a:p>
          <a:p>
            <a:pPr marL="342729" indent="-342729">
              <a:lnSpc>
                <a:spcPct val="150000"/>
              </a:lnSpc>
              <a:buFont typeface="Wingdings" panose="05000000000000000000" pitchFamily="2" charset="2"/>
              <a:buChar char="q"/>
            </a:pPr>
            <a:r>
              <a:rPr lang="en-US" sz="1800" dirty="0">
                <a:latin typeface="+mn-lt"/>
              </a:rPr>
              <a:t>To see the outputs of the print statements, change this to:</a:t>
            </a:r>
          </a:p>
          <a:p>
            <a:pPr marL="821914" lvl="1" indent="-342729">
              <a:lnSpc>
                <a:spcPct val="150000"/>
              </a:lnSpc>
              <a:buFont typeface="Wingdings" panose="05000000000000000000" pitchFamily="2" charset="2"/>
              <a:buChar char="Ø"/>
            </a:pPr>
            <a:r>
              <a:rPr lang="en-US" dirty="0">
                <a:solidFill>
                  <a:schemeClr val="tx2"/>
                </a:solidFill>
                <a:latin typeface="+mn-lt"/>
              </a:rPr>
              <a:t>sentinel test –verbose restrict-</a:t>
            </a:r>
            <a:r>
              <a:rPr lang="en-US" dirty="0" err="1">
                <a:solidFill>
                  <a:schemeClr val="tx2"/>
                </a:solidFill>
                <a:latin typeface="+mn-lt"/>
              </a:rPr>
              <a:t>aws</a:t>
            </a:r>
            <a:r>
              <a:rPr lang="en-US" dirty="0">
                <a:solidFill>
                  <a:schemeClr val="tx2"/>
                </a:solidFill>
                <a:latin typeface="+mn-lt"/>
              </a:rPr>
              <a:t>-</a:t>
            </a:r>
            <a:r>
              <a:rPr lang="en-US" dirty="0" err="1">
                <a:solidFill>
                  <a:schemeClr val="tx2"/>
                </a:solidFill>
                <a:latin typeface="+mn-lt"/>
              </a:rPr>
              <a:t>rds-cluster.sentinel</a:t>
            </a:r>
            <a:endParaRPr lang="en-US" dirty="0">
              <a:solidFill>
                <a:schemeClr val="tx2"/>
              </a:solidFill>
              <a:latin typeface="+mn-lt"/>
            </a:endParaRPr>
          </a:p>
          <a:p>
            <a:pPr marL="342729" indent="-342729">
              <a:lnSpc>
                <a:spcPct val="150000"/>
              </a:lnSpc>
              <a:buFont typeface="Wingdings" panose="05000000000000000000" pitchFamily="2" charset="2"/>
              <a:buChar char="q"/>
            </a:pPr>
            <a:r>
              <a:rPr lang="en-US" sz="1800" dirty="0">
                <a:latin typeface="+mn-lt"/>
                <a:ea typeface="Verdana" panose="020B0604030504040204" pitchFamily="34" charset="0"/>
                <a:cs typeface="Verdana" panose="020B0604030504040204" pitchFamily="34" charset="0"/>
              </a:rPr>
              <a:t>You can also apply a policy with the sentinel apply command, but you must set up a Sentinel configuration file like the "</a:t>
            </a:r>
            <a:r>
              <a:rPr lang="en-US" sz="1800" dirty="0" err="1">
                <a:latin typeface="+mn-lt"/>
                <a:ea typeface="Verdana" panose="020B0604030504040204" pitchFamily="34" charset="0"/>
                <a:cs typeface="Verdana" panose="020B0604030504040204" pitchFamily="34" charset="0"/>
              </a:rPr>
              <a:t>sentinel.json</a:t>
            </a:r>
            <a:r>
              <a:rPr lang="en-US" sz="1800" dirty="0">
                <a:latin typeface="+mn-lt"/>
                <a:ea typeface="Verdana" panose="020B0604030504040204" pitchFamily="34" charset="0"/>
                <a:cs typeface="Verdana" panose="020B0604030504040204" pitchFamily="34" charset="0"/>
              </a:rPr>
              <a:t>" file downloaded with the mocks or a "</a:t>
            </a:r>
            <a:r>
              <a:rPr lang="en-US" sz="1800" dirty="0" err="1">
                <a:latin typeface="+mn-lt"/>
                <a:ea typeface="Verdana" panose="020B0604030504040204" pitchFamily="34" charset="0"/>
                <a:cs typeface="Verdana" panose="020B0604030504040204" pitchFamily="34" charset="0"/>
              </a:rPr>
              <a:t>sentinel.hcl</a:t>
            </a:r>
            <a:r>
              <a:rPr lang="en-US" sz="1800" dirty="0">
                <a:latin typeface="+mn-lt"/>
                <a:ea typeface="Verdana" panose="020B0604030504040204" pitchFamily="34" charset="0"/>
                <a:cs typeface="Verdana" panose="020B0604030504040204" pitchFamily="34" charset="0"/>
              </a:rPr>
              <a:t>" file.</a:t>
            </a:r>
          </a:p>
        </p:txBody>
      </p:sp>
    </p:spTree>
    <p:extLst>
      <p:ext uri="{BB962C8B-B14F-4D97-AF65-F5344CB8AC3E}">
        <p14:creationId xmlns:p14="http://schemas.microsoft.com/office/powerpoint/2010/main" val="149838393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664EB6-9A84-4436-8766-AF49B92E958C}"/>
              </a:ext>
            </a:extLst>
          </p:cNvPr>
          <p:cNvSpPr>
            <a:spLocks noGrp="1"/>
          </p:cNvSpPr>
          <p:nvPr>
            <p:ph type="title"/>
          </p:nvPr>
        </p:nvSpPr>
        <p:spPr>
          <a:xfrm>
            <a:off x="614339" y="329577"/>
            <a:ext cx="10972800" cy="590093"/>
          </a:xfrm>
        </p:spPr>
        <p:txBody>
          <a:bodyPr/>
          <a:lstStyle/>
          <a:p>
            <a:r>
              <a:rPr lang="en-US" sz="2799" b="1" dirty="0"/>
              <a:t>Test Your Policy with the CLI </a:t>
            </a:r>
            <a:endParaRPr lang="en-US" sz="100" b="1" dirty="0"/>
          </a:p>
        </p:txBody>
      </p:sp>
      <p:sp>
        <p:nvSpPr>
          <p:cNvPr id="42" name="Title 1">
            <a:extLst>
              <a:ext uri="{FF2B5EF4-FFF2-40B4-BE49-F238E27FC236}">
                <a16:creationId xmlns:a16="http://schemas.microsoft.com/office/drawing/2014/main" id="{864BC9D6-6757-4D96-905F-D90A6C5E6695}"/>
              </a:ext>
            </a:extLst>
          </p:cNvPr>
          <p:cNvSpPr txBox="1">
            <a:spLocks/>
          </p:cNvSpPr>
          <p:nvPr/>
        </p:nvSpPr>
        <p:spPr>
          <a:xfrm>
            <a:off x="609599" y="1151308"/>
            <a:ext cx="10977539" cy="5088008"/>
          </a:xfrm>
          <a:prstGeom prst="rect">
            <a:avLst/>
          </a:prstGeom>
        </p:spPr>
        <p:txBody>
          <a:bodyPr vert="horz" lIns="0" tIns="0" rIns="0" bIns="0" rtlCol="0" anchor="t" anchorCtr="0">
            <a:noAutofit/>
          </a:bodyPr>
          <a:lstStyle>
            <a:lvl1pPr algn="l" defTabSz="914400" rtl="0" eaLnBrk="1" latinLnBrk="0" hangingPunct="1">
              <a:lnSpc>
                <a:spcPct val="85000"/>
              </a:lnSpc>
              <a:spcBef>
                <a:spcPct val="0"/>
              </a:spcBef>
              <a:buNone/>
              <a:defRPr sz="2200" b="0" kern="1200">
                <a:solidFill>
                  <a:schemeClr val="bg1"/>
                </a:solidFill>
                <a:latin typeface="EYInterstate Light" panose="02000506000000020004" pitchFamily="2" charset="0"/>
                <a:ea typeface="+mj-ea"/>
                <a:cs typeface="Arial" pitchFamily="34" charset="0"/>
              </a:defRPr>
            </a:lvl1pPr>
          </a:lstStyle>
          <a:p>
            <a:r>
              <a:rPr lang="en-US" sz="1800" dirty="0">
                <a:solidFill>
                  <a:schemeClr val="bg1"/>
                </a:solidFill>
                <a:latin typeface="+mn-lt"/>
                <a:ea typeface="Verdana" panose="020B0604030504040204" pitchFamily="34" charset="0"/>
                <a:cs typeface="Verdana" panose="020B0604030504040204" pitchFamily="34" charset="0"/>
              </a:rPr>
              <a:t>The first command gives:</a:t>
            </a:r>
          </a:p>
          <a:p>
            <a:pPr marL="22214" indent="0">
              <a:buNone/>
            </a:pPr>
            <a:r>
              <a:rPr lang="en-IN" sz="1800" b="1" dirty="0">
                <a:solidFill>
                  <a:srgbClr val="00B050"/>
                </a:solidFill>
                <a:latin typeface="+mn-lt"/>
              </a:rPr>
              <a:t>PASS - restrict-</a:t>
            </a:r>
            <a:r>
              <a:rPr lang="en-IN" sz="1800" b="1" dirty="0" err="1">
                <a:solidFill>
                  <a:srgbClr val="00B050"/>
                </a:solidFill>
                <a:latin typeface="+mn-lt"/>
              </a:rPr>
              <a:t>aws</a:t>
            </a:r>
            <a:r>
              <a:rPr lang="en-IN" sz="1800" b="1" dirty="0">
                <a:solidFill>
                  <a:srgbClr val="00B050"/>
                </a:solidFill>
                <a:latin typeface="+mn-lt"/>
              </a:rPr>
              <a:t>-</a:t>
            </a:r>
            <a:r>
              <a:rPr lang="en-IN" sz="1800" b="1" dirty="0" err="1">
                <a:solidFill>
                  <a:srgbClr val="00B050"/>
                </a:solidFill>
                <a:latin typeface="+mn-lt"/>
              </a:rPr>
              <a:t>rds-cluster.sentinel</a:t>
            </a:r>
            <a:endParaRPr lang="en-IN" sz="1800" b="1" dirty="0">
              <a:solidFill>
                <a:srgbClr val="00B050"/>
              </a:solidFill>
              <a:latin typeface="+mn-lt"/>
            </a:endParaRPr>
          </a:p>
          <a:p>
            <a:pPr marL="22214" indent="0">
              <a:buNone/>
            </a:pPr>
            <a:r>
              <a:rPr lang="en-IN" sz="1800" b="1" dirty="0">
                <a:solidFill>
                  <a:srgbClr val="00B050"/>
                </a:solidFill>
                <a:latin typeface="+mn-lt"/>
              </a:rPr>
              <a:t>  PASS - test\restrict-</a:t>
            </a:r>
            <a:r>
              <a:rPr lang="en-IN" sz="1800" b="1" dirty="0" err="1">
                <a:solidFill>
                  <a:srgbClr val="00B050"/>
                </a:solidFill>
                <a:latin typeface="+mn-lt"/>
              </a:rPr>
              <a:t>aws</a:t>
            </a:r>
            <a:r>
              <a:rPr lang="en-IN" sz="1800" b="1" dirty="0">
                <a:solidFill>
                  <a:srgbClr val="00B050"/>
                </a:solidFill>
                <a:latin typeface="+mn-lt"/>
              </a:rPr>
              <a:t>-</a:t>
            </a:r>
            <a:r>
              <a:rPr lang="en-IN" sz="1800" b="1" dirty="0" err="1">
                <a:solidFill>
                  <a:srgbClr val="00B050"/>
                </a:solidFill>
                <a:latin typeface="+mn-lt"/>
              </a:rPr>
              <a:t>rds</a:t>
            </a:r>
            <a:r>
              <a:rPr lang="en-IN" sz="1800" b="1" dirty="0">
                <a:solidFill>
                  <a:srgbClr val="00B050"/>
                </a:solidFill>
                <a:latin typeface="+mn-lt"/>
              </a:rPr>
              <a:t>-cluster\</a:t>
            </a:r>
            <a:r>
              <a:rPr lang="en-IN" sz="1800" b="1" dirty="0" err="1">
                <a:solidFill>
                  <a:srgbClr val="00B050"/>
                </a:solidFill>
                <a:latin typeface="+mn-lt"/>
              </a:rPr>
              <a:t>fail.hcl</a:t>
            </a:r>
            <a:endParaRPr lang="en-IN" sz="1800" b="1" dirty="0">
              <a:solidFill>
                <a:srgbClr val="00B050"/>
              </a:solidFill>
              <a:latin typeface="+mn-lt"/>
            </a:endParaRPr>
          </a:p>
          <a:p>
            <a:pPr marL="22214" indent="0">
              <a:buNone/>
            </a:pPr>
            <a:r>
              <a:rPr lang="en-IN" sz="1800" b="1" dirty="0">
                <a:solidFill>
                  <a:srgbClr val="00B050"/>
                </a:solidFill>
                <a:latin typeface="+mn-lt"/>
              </a:rPr>
              <a:t>  PASS - test\restrict-</a:t>
            </a:r>
            <a:r>
              <a:rPr lang="en-IN" sz="1800" b="1" dirty="0" err="1">
                <a:solidFill>
                  <a:srgbClr val="00B050"/>
                </a:solidFill>
                <a:latin typeface="+mn-lt"/>
              </a:rPr>
              <a:t>aws</a:t>
            </a:r>
            <a:r>
              <a:rPr lang="en-IN" sz="1800" b="1" dirty="0">
                <a:solidFill>
                  <a:srgbClr val="00B050"/>
                </a:solidFill>
                <a:latin typeface="+mn-lt"/>
              </a:rPr>
              <a:t>-</a:t>
            </a:r>
            <a:r>
              <a:rPr lang="en-IN" sz="1800" b="1" dirty="0" err="1">
                <a:solidFill>
                  <a:srgbClr val="00B050"/>
                </a:solidFill>
                <a:latin typeface="+mn-lt"/>
              </a:rPr>
              <a:t>rds</a:t>
            </a:r>
            <a:r>
              <a:rPr lang="en-IN" sz="1800" b="1" dirty="0">
                <a:solidFill>
                  <a:srgbClr val="00B050"/>
                </a:solidFill>
                <a:latin typeface="+mn-lt"/>
              </a:rPr>
              <a:t>-cluster\</a:t>
            </a:r>
            <a:r>
              <a:rPr lang="en-IN" sz="1800" b="1" dirty="0" err="1">
                <a:solidFill>
                  <a:srgbClr val="00B050"/>
                </a:solidFill>
                <a:latin typeface="+mn-lt"/>
              </a:rPr>
              <a:t>pass.hcl</a:t>
            </a:r>
            <a:endParaRPr lang="en-IN" sz="1800" b="1" dirty="0">
              <a:solidFill>
                <a:srgbClr val="00B050"/>
              </a:solidFill>
              <a:latin typeface="+mn-lt"/>
            </a:endParaRPr>
          </a:p>
          <a:p>
            <a:pPr marL="22214" indent="0">
              <a:buNone/>
            </a:pPr>
            <a:r>
              <a:rPr lang="en-IN" sz="1800" b="1" dirty="0">
                <a:solidFill>
                  <a:srgbClr val="00B050"/>
                </a:solidFill>
                <a:latin typeface="+mn-lt"/>
              </a:rPr>
              <a:t>1 tests completed in 65.1921ms</a:t>
            </a:r>
          </a:p>
          <a:p>
            <a:pPr marL="22214" indent="0">
              <a:buNone/>
            </a:pPr>
            <a:endParaRPr lang="en-US" sz="1800" dirty="0">
              <a:solidFill>
                <a:schemeClr val="bg1"/>
              </a:solidFill>
              <a:latin typeface="+mn-lt"/>
              <a:ea typeface="Verdana" panose="020B0604030504040204" pitchFamily="34" charset="0"/>
              <a:cs typeface="Verdana" panose="020B0604030504040204" pitchFamily="34" charset="0"/>
            </a:endParaRPr>
          </a:p>
          <a:p>
            <a:pPr marL="342729" indent="-342729">
              <a:lnSpc>
                <a:spcPct val="150000"/>
              </a:lnSpc>
              <a:buFont typeface="Courier New" panose="02070309020205020404" pitchFamily="49" charset="0"/>
              <a:buChar char="o"/>
            </a:pPr>
            <a:endParaRPr lang="en-IN" sz="1800" dirty="0">
              <a:latin typeface="+mn-lt"/>
            </a:endParaRPr>
          </a:p>
        </p:txBody>
      </p:sp>
    </p:spTree>
    <p:extLst>
      <p:ext uri="{BB962C8B-B14F-4D97-AF65-F5344CB8AC3E}">
        <p14:creationId xmlns:p14="http://schemas.microsoft.com/office/powerpoint/2010/main" val="412499966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B5C5E15-5547-4026-9810-6CD01AE14D93}"/>
              </a:ext>
            </a:extLst>
          </p:cNvPr>
          <p:cNvPicPr>
            <a:picLocks noChangeAspect="1"/>
          </p:cNvPicPr>
          <p:nvPr/>
        </p:nvPicPr>
        <p:blipFill>
          <a:blip r:embed="rId2"/>
          <a:stretch>
            <a:fillRect/>
          </a:stretch>
        </p:blipFill>
        <p:spPr>
          <a:xfrm>
            <a:off x="164592" y="1128019"/>
            <a:ext cx="11418103" cy="5128631"/>
          </a:xfrm>
          <a:prstGeom prst="rect">
            <a:avLst/>
          </a:prstGeom>
        </p:spPr>
      </p:pic>
    </p:spTree>
    <p:extLst>
      <p:ext uri="{BB962C8B-B14F-4D97-AF65-F5344CB8AC3E}">
        <p14:creationId xmlns:p14="http://schemas.microsoft.com/office/powerpoint/2010/main" val="374482645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9017AF2-142F-4374-9638-7F419AF225AF}"/>
              </a:ext>
            </a:extLst>
          </p:cNvPr>
          <p:cNvSpPr txBox="1">
            <a:spLocks/>
          </p:cNvSpPr>
          <p:nvPr/>
        </p:nvSpPr>
        <p:spPr>
          <a:xfrm>
            <a:off x="8311722" y="565444"/>
            <a:ext cx="3308087" cy="3106925"/>
          </a:xfrm>
          <a:prstGeom prst="rect">
            <a:avLst/>
          </a:prstGeom>
          <a:noFill/>
        </p:spPr>
        <p:txBody>
          <a:bodyPr wrap="square" lIns="0" tIns="0" rIns="0" bIns="0" rtlCol="0" anchor="t">
            <a:spAutoFit/>
          </a:bodyPr>
          <a:lstStyle/>
          <a:p>
            <a:pPr lvl="0">
              <a:spcAft>
                <a:spcPts val="1199"/>
              </a:spcAft>
              <a:buClr>
                <a:srgbClr val="FFD200"/>
              </a:buClr>
              <a:buSzPct val="70000"/>
              <a:defRPr/>
            </a:pPr>
            <a:r>
              <a:rPr lang="en-IN" sz="800" kern="0" dirty="0">
                <a:solidFill>
                  <a:srgbClr val="FFFFFF"/>
                </a:solidFill>
              </a:rPr>
              <a:t>EY refers to the global organization, and may refer to one or more, of the member firms of Ernst &amp; Young Global Limited, each of which is a separate legal entity. Ernst &amp; Young Global Limited, a UK company limited by guarantee, does not provide services to clients. Information about how EY collects and uses personal data and a description of the rights individuals have under data protection legislation are available via ey.com/privacy. EY member firms do not practice law where prohibited by local laws. For more information about our organization, please visit ey.com.</a:t>
            </a:r>
          </a:p>
          <a:p>
            <a:pPr lvl="0">
              <a:spcAft>
                <a:spcPts val="1199"/>
              </a:spcAft>
              <a:buClr>
                <a:srgbClr val="FFD200"/>
              </a:buClr>
              <a:buSzPct val="70000"/>
              <a:defRPr/>
            </a:pPr>
            <a:r>
              <a:rPr lang="en-IN" sz="800" kern="0" dirty="0">
                <a:solidFill>
                  <a:srgbClr val="FFFFFF"/>
                </a:solidFill>
              </a:rPr>
              <a:t>Ernst &amp; Young LLP is a client-serving member firm of </a:t>
            </a:r>
            <a:br>
              <a:rPr lang="en-IN" sz="800" kern="0" dirty="0">
                <a:solidFill>
                  <a:srgbClr val="FFFFFF"/>
                </a:solidFill>
              </a:rPr>
            </a:br>
            <a:r>
              <a:rPr lang="en-IN" sz="800" kern="0" dirty="0">
                <a:solidFill>
                  <a:srgbClr val="FFFFFF"/>
                </a:solidFill>
              </a:rPr>
              <a:t>Ernst &amp; Young Global Limited operating in the US.</a:t>
            </a:r>
            <a:endParaRPr lang="en-US" sz="800" dirty="0"/>
          </a:p>
          <a:p>
            <a:pPr>
              <a:spcAft>
                <a:spcPts val="1199"/>
              </a:spcAft>
              <a:buClr>
                <a:srgbClr val="FFD200"/>
              </a:buClr>
              <a:buSzPct val="70000"/>
              <a:defRPr/>
            </a:pPr>
            <a:r>
              <a:rPr lang="en-IN" sz="800" kern="0" dirty="0">
                <a:solidFill>
                  <a:srgbClr val="FFFFFF"/>
                </a:solidFill>
              </a:rPr>
              <a:t>© 2022 Ernst &amp; Young LLP.</a:t>
            </a:r>
            <a:br>
              <a:rPr lang="en-IN" sz="800" kern="0" dirty="0">
                <a:solidFill>
                  <a:srgbClr val="FFFFFF"/>
                </a:solidFill>
              </a:rPr>
            </a:br>
            <a:r>
              <a:rPr lang="en-IN" sz="800" kern="0" dirty="0">
                <a:solidFill>
                  <a:srgbClr val="FFFFFF"/>
                </a:solidFill>
              </a:rPr>
              <a:t>All Rights Reserved.</a:t>
            </a:r>
          </a:p>
          <a:p>
            <a:pPr>
              <a:spcAft>
                <a:spcPts val="1199"/>
              </a:spcAft>
              <a:buClr>
                <a:srgbClr val="FFD200"/>
              </a:buClr>
              <a:buSzPct val="70000"/>
              <a:defRPr/>
            </a:pPr>
            <a:r>
              <a:rPr lang="en-IN" sz="800" kern="0" dirty="0">
                <a:solidFill>
                  <a:srgbClr val="FFFFFF"/>
                </a:solidFill>
              </a:rPr>
              <a:t>2022-3988662</a:t>
            </a:r>
            <a:br>
              <a:rPr lang="en-IN" sz="800" kern="0" dirty="0">
                <a:solidFill>
                  <a:srgbClr val="FFFFFF"/>
                </a:solidFill>
              </a:rPr>
            </a:br>
            <a:r>
              <a:rPr lang="en-IN" sz="800" kern="0" dirty="0">
                <a:solidFill>
                  <a:srgbClr val="FFFFFF"/>
                </a:solidFill>
              </a:rPr>
              <a:t>ED None</a:t>
            </a:r>
          </a:p>
          <a:p>
            <a:pPr lvl="0">
              <a:spcAft>
                <a:spcPts val="1199"/>
              </a:spcAft>
              <a:buClr>
                <a:srgbClr val="FFD200"/>
              </a:buClr>
              <a:buSzPct val="70000"/>
              <a:defRPr/>
            </a:pPr>
            <a:r>
              <a:rPr lang="en-IN" sz="700" kern="0" dirty="0">
                <a:solidFill>
                  <a:srgbClr val="FFFFFF"/>
                </a:solidFill>
              </a:rPr>
              <a:t>This material has been prepared for general informational purposes only and is not intended to be relied upon as accounting, tax, legal or other professional advice. Please refer to your advisors for specific advice.</a:t>
            </a:r>
            <a:endParaRPr lang="en-US" sz="700" kern="0" dirty="0">
              <a:solidFill>
                <a:srgbClr val="FFFFFF"/>
              </a:solidFill>
            </a:endParaRPr>
          </a:p>
          <a:p>
            <a:pPr lvl="0">
              <a:spcAft>
                <a:spcPts val="1199"/>
              </a:spcAft>
              <a:buClr>
                <a:srgbClr val="FFD200"/>
              </a:buClr>
              <a:buSzPct val="70000"/>
              <a:defRPr/>
            </a:pPr>
            <a:r>
              <a:rPr lang="en-IN" sz="1099" kern="0" dirty="0">
                <a:solidFill>
                  <a:srgbClr val="FFFFFF"/>
                </a:solidFill>
                <a:latin typeface="EYInterstate" panose="02000503020000020004" pitchFamily="2" charset="0"/>
              </a:rPr>
              <a:t>ey.com</a:t>
            </a:r>
          </a:p>
        </p:txBody>
      </p:sp>
      <p:sp>
        <p:nvSpPr>
          <p:cNvPr id="7" name="TextBox 6">
            <a:extLst>
              <a:ext uri="{FF2B5EF4-FFF2-40B4-BE49-F238E27FC236}">
                <a16:creationId xmlns:a16="http://schemas.microsoft.com/office/drawing/2014/main" id="{58777F3E-621B-4760-A801-0DC077C78640}"/>
              </a:ext>
            </a:extLst>
          </p:cNvPr>
          <p:cNvSpPr txBox="1">
            <a:spLocks/>
          </p:cNvSpPr>
          <p:nvPr/>
        </p:nvSpPr>
        <p:spPr>
          <a:xfrm>
            <a:off x="617440" y="565444"/>
            <a:ext cx="3203470" cy="2507073"/>
          </a:xfrm>
          <a:prstGeom prst="rect">
            <a:avLst/>
          </a:prstGeom>
          <a:noFill/>
        </p:spPr>
        <p:txBody>
          <a:bodyPr wrap="square" lIns="0" tIns="0" rIns="0" bIns="0" rtlCol="0" anchor="t">
            <a:spAutoFit/>
          </a:bodyPr>
          <a:lstStyle/>
          <a:p>
            <a:pPr lvl="0">
              <a:spcAft>
                <a:spcPts val="1199"/>
              </a:spcAft>
              <a:buClr>
                <a:srgbClr val="FFD200"/>
              </a:buClr>
              <a:buSzPct val="70000"/>
              <a:defRPr/>
            </a:pPr>
            <a:r>
              <a:rPr kumimoji="0" lang="en-US" sz="1199" b="1" i="0" u="none" strike="noStrike" kern="0" cap="none" spc="0" normalizeH="0" baseline="0" noProof="0" dirty="0">
                <a:ln>
                  <a:noFill/>
                </a:ln>
                <a:solidFill>
                  <a:srgbClr val="FFE600"/>
                </a:solidFill>
                <a:effectLst/>
                <a:uLnTx/>
                <a:uFillTx/>
                <a:latin typeface="EYInterstate" panose="02000503020000020004" pitchFamily="2" charset="0"/>
              </a:rPr>
              <a:t>EY  </a:t>
            </a:r>
            <a:r>
              <a:rPr kumimoji="0" lang="en-US" sz="1199" b="0" i="0" u="none" strike="noStrike" kern="0" cap="none" spc="0" normalizeH="0" baseline="0" noProof="0" dirty="0">
                <a:ln>
                  <a:noFill/>
                </a:ln>
                <a:solidFill>
                  <a:srgbClr val="FFE600"/>
                </a:solidFill>
                <a:effectLst/>
                <a:uLnTx/>
                <a:uFillTx/>
                <a:latin typeface="EYInterstate" panose="02000503020000020004" pitchFamily="2" charset="0"/>
                <a:cs typeface="Arial"/>
              </a:rPr>
              <a:t>|  </a:t>
            </a:r>
            <a:r>
              <a:rPr lang="en-IN" sz="1199" kern="0" dirty="0">
                <a:solidFill>
                  <a:srgbClr val="FFE600"/>
                </a:solidFill>
                <a:latin typeface="EYInterstate" panose="02000503020000020004" pitchFamily="2" charset="0"/>
                <a:cs typeface="Arial"/>
              </a:rPr>
              <a:t>Building a better working world</a:t>
            </a:r>
            <a:endParaRPr kumimoji="0" lang="en-US" sz="1199" b="0" i="0" u="none" strike="noStrike" kern="0" cap="none" spc="0" normalizeH="0" baseline="0" noProof="0" dirty="0">
              <a:ln>
                <a:noFill/>
              </a:ln>
              <a:solidFill>
                <a:srgbClr val="FFE600"/>
              </a:solidFill>
              <a:effectLst/>
              <a:uLnTx/>
              <a:uFillTx/>
              <a:latin typeface="EYInterstate" panose="02000503020000020004" pitchFamily="2" charset="0"/>
              <a:cs typeface="Arial"/>
            </a:endParaRPr>
          </a:p>
          <a:p>
            <a:pPr lvl="0">
              <a:spcAft>
                <a:spcPts val="1199"/>
              </a:spcAft>
              <a:buClr>
                <a:srgbClr val="FFD200"/>
              </a:buClr>
              <a:buSzPct val="70000"/>
              <a:defRPr/>
            </a:pPr>
            <a:r>
              <a:rPr lang="en-IN" sz="1099" kern="0" dirty="0">
                <a:solidFill>
                  <a:srgbClr val="FFFFFF"/>
                </a:solidFill>
                <a:latin typeface="EYInterstate" panose="02000503020000020004" pitchFamily="2" charset="0"/>
              </a:rPr>
              <a:t>EY exists to build a better working world, helping create long-term value for clients, people and society and build trust in the capital markets.</a:t>
            </a:r>
          </a:p>
          <a:p>
            <a:pPr lvl="0">
              <a:spcAft>
                <a:spcPts val="1199"/>
              </a:spcAft>
              <a:buClr>
                <a:srgbClr val="FFD200"/>
              </a:buClr>
              <a:buSzPct val="70000"/>
              <a:defRPr/>
            </a:pPr>
            <a:r>
              <a:rPr lang="en-IN" sz="1099" kern="0" dirty="0">
                <a:solidFill>
                  <a:srgbClr val="FFFFFF"/>
                </a:solidFill>
                <a:latin typeface="EYInterstate" panose="02000503020000020004" pitchFamily="2" charset="0"/>
              </a:rPr>
              <a:t>Enabled by data and technology, diverse EY teams in over 150 countries provide trust through assurance and help clients grow, transform and operate.</a:t>
            </a:r>
          </a:p>
          <a:p>
            <a:pPr lvl="0">
              <a:spcAft>
                <a:spcPts val="1199"/>
              </a:spcAft>
              <a:buClr>
                <a:srgbClr val="FFD200"/>
              </a:buClr>
              <a:buSzPct val="70000"/>
              <a:defRPr/>
            </a:pPr>
            <a:r>
              <a:rPr lang="en-IN" sz="1099" kern="0" dirty="0">
                <a:solidFill>
                  <a:srgbClr val="FFFFFF"/>
                </a:solidFill>
                <a:latin typeface="EYInterstate" panose="02000503020000020004" pitchFamily="2" charset="0"/>
              </a:rPr>
              <a:t>Working across assurance, consulting, law, strategy, tax and transactions, EY teams ask better questions to find new answers for the complex issues facing our world today.</a:t>
            </a:r>
          </a:p>
        </p:txBody>
      </p:sp>
    </p:spTree>
    <p:extLst>
      <p:ext uri="{BB962C8B-B14F-4D97-AF65-F5344CB8AC3E}">
        <p14:creationId xmlns:p14="http://schemas.microsoft.com/office/powerpoint/2010/main" val="31443922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664EB6-9A84-4436-8766-AF49B92E958C}"/>
              </a:ext>
            </a:extLst>
          </p:cNvPr>
          <p:cNvSpPr>
            <a:spLocks noGrp="1"/>
          </p:cNvSpPr>
          <p:nvPr>
            <p:ph type="title"/>
          </p:nvPr>
        </p:nvSpPr>
        <p:spPr>
          <a:xfrm>
            <a:off x="614339" y="329577"/>
            <a:ext cx="10972800" cy="590093"/>
          </a:xfrm>
        </p:spPr>
        <p:txBody>
          <a:bodyPr/>
          <a:lstStyle/>
          <a:p>
            <a:r>
              <a:rPr lang="en-IN" sz="2800" b="1" dirty="0">
                <a:solidFill>
                  <a:prstClr val="white"/>
                </a:solidFill>
                <a:latin typeface="EYInterstate Light"/>
                <a:ea typeface="+mn-ea"/>
                <a:cs typeface="+mn-cs"/>
              </a:rPr>
              <a:t>What is PAAC?</a:t>
            </a:r>
            <a:endParaRPr lang="en-US" sz="2800" dirty="0"/>
          </a:p>
        </p:txBody>
      </p:sp>
      <p:sp>
        <p:nvSpPr>
          <p:cNvPr id="9" name="TextBox 8">
            <a:extLst>
              <a:ext uri="{FF2B5EF4-FFF2-40B4-BE49-F238E27FC236}">
                <a16:creationId xmlns:a16="http://schemas.microsoft.com/office/drawing/2014/main" id="{BDC8432A-69EA-BD68-60FC-F13FB2BDD4AE}"/>
              </a:ext>
            </a:extLst>
          </p:cNvPr>
          <p:cNvSpPr txBox="1"/>
          <p:nvPr/>
        </p:nvSpPr>
        <p:spPr>
          <a:xfrm>
            <a:off x="1149644" y="2046000"/>
            <a:ext cx="8863036" cy="923330"/>
          </a:xfrm>
          <a:prstGeom prst="rect">
            <a:avLst/>
          </a:prstGeom>
          <a:noFill/>
          <a:ln>
            <a:solidFill>
              <a:schemeClr val="tx2"/>
            </a:solidFill>
          </a:ln>
        </p:spPr>
        <p:txBody>
          <a:bodyPr wrap="square">
            <a:spAutoFit/>
          </a:bodyPr>
          <a:lstStyle/>
          <a:p>
            <a:pPr algn="ctr"/>
            <a:r>
              <a:rPr lang="en-IN" b="1" i="0" dirty="0">
                <a:solidFill>
                  <a:schemeClr val="bg1"/>
                </a:solidFill>
                <a:effectLst/>
              </a:rPr>
              <a:t>Challenge</a:t>
            </a:r>
          </a:p>
          <a:p>
            <a:pPr algn="ctr"/>
            <a:r>
              <a:rPr lang="en-IN" dirty="0">
                <a:solidFill>
                  <a:schemeClr val="tx2"/>
                </a:solidFill>
              </a:rPr>
              <a:t>Manual security and compliance checks create bottlenecks</a:t>
            </a:r>
          </a:p>
          <a:p>
            <a:pPr algn="l"/>
            <a:r>
              <a:rPr lang="en-IN" b="0" i="0" dirty="0">
                <a:solidFill>
                  <a:schemeClr val="bg1"/>
                </a:solidFill>
                <a:effectLst/>
              </a:rPr>
              <a:t>Ticket-based review processes are a bottleneck that can slow down development</a:t>
            </a:r>
          </a:p>
        </p:txBody>
      </p:sp>
      <p:sp>
        <p:nvSpPr>
          <p:cNvPr id="11" name="TextBox 10">
            <a:extLst>
              <a:ext uri="{FF2B5EF4-FFF2-40B4-BE49-F238E27FC236}">
                <a16:creationId xmlns:a16="http://schemas.microsoft.com/office/drawing/2014/main" id="{14721362-F746-04BB-A0F5-57D8E4CAA42F}"/>
              </a:ext>
            </a:extLst>
          </p:cNvPr>
          <p:cNvSpPr txBox="1"/>
          <p:nvPr/>
        </p:nvSpPr>
        <p:spPr>
          <a:xfrm>
            <a:off x="3147989" y="4095660"/>
            <a:ext cx="7996261" cy="1477328"/>
          </a:xfrm>
          <a:prstGeom prst="rect">
            <a:avLst/>
          </a:prstGeom>
          <a:noFill/>
          <a:ln>
            <a:solidFill>
              <a:schemeClr val="tx2"/>
            </a:solidFill>
          </a:ln>
        </p:spPr>
        <p:txBody>
          <a:bodyPr wrap="square">
            <a:spAutoFit/>
          </a:bodyPr>
          <a:lstStyle/>
          <a:p>
            <a:pPr algn="ctr"/>
            <a:r>
              <a:rPr lang="en-IN" b="1" i="0" dirty="0">
                <a:solidFill>
                  <a:schemeClr val="bg1"/>
                </a:solidFill>
                <a:effectLst/>
              </a:rPr>
              <a:t>Solution</a:t>
            </a:r>
          </a:p>
          <a:p>
            <a:pPr algn="ctr"/>
            <a:r>
              <a:rPr lang="en-IN" b="0" i="0" dirty="0">
                <a:solidFill>
                  <a:schemeClr val="tx2"/>
                </a:solidFill>
                <a:effectLst/>
              </a:rPr>
              <a:t>Automated guardrails around multi-cloud provisioning</a:t>
            </a:r>
          </a:p>
          <a:p>
            <a:r>
              <a:rPr lang="en-IN" b="0" i="0" dirty="0">
                <a:solidFill>
                  <a:schemeClr val="bg1"/>
                </a:solidFill>
                <a:effectLst/>
              </a:rPr>
              <a:t>Sentinel</a:t>
            </a:r>
            <a:r>
              <a:rPr lang="en-IN" dirty="0">
                <a:solidFill>
                  <a:schemeClr val="bg1"/>
                </a:solidFill>
              </a:rPr>
              <a:t> can be used as</a:t>
            </a:r>
            <a:r>
              <a:rPr lang="en-IN" b="0" i="0" dirty="0">
                <a:solidFill>
                  <a:schemeClr val="bg1"/>
                </a:solidFill>
                <a:effectLst/>
              </a:rPr>
              <a:t> a policy as code framework to automatically enforce compliance and governance policies before Terraform makes infrastructure changes.</a:t>
            </a:r>
            <a:endParaRPr lang="en-IN" dirty="0"/>
          </a:p>
        </p:txBody>
      </p:sp>
      <p:pic>
        <p:nvPicPr>
          <p:cNvPr id="13" name="Picture 12">
            <a:extLst>
              <a:ext uri="{FF2B5EF4-FFF2-40B4-BE49-F238E27FC236}">
                <a16:creationId xmlns:a16="http://schemas.microsoft.com/office/drawing/2014/main" id="{0E892750-EB41-1F9D-A284-9B1766CD0FE2}"/>
              </a:ext>
            </a:extLst>
          </p:cNvPr>
          <p:cNvPicPr>
            <a:picLocks noChangeAspect="1"/>
          </p:cNvPicPr>
          <p:nvPr/>
        </p:nvPicPr>
        <p:blipFill>
          <a:blip r:embed="rId2">
            <a:clrChange>
              <a:clrFrom>
                <a:srgbClr val="222222"/>
              </a:clrFrom>
              <a:clrTo>
                <a:srgbClr val="222222">
                  <a:alpha val="0"/>
                </a:srgbClr>
              </a:clrTo>
            </a:clrChange>
            <a:duotone>
              <a:prstClr val="black"/>
              <a:schemeClr val="tx2">
                <a:tint val="45000"/>
                <a:satMod val="400000"/>
              </a:schemeClr>
            </a:duotone>
            <a:extLst>
              <a:ext uri="{BEBA8EAE-BF5A-486C-A8C5-ECC9F3942E4B}">
                <a14:imgProps xmlns:a14="http://schemas.microsoft.com/office/drawing/2010/main">
                  <a14:imgLayer r:embed="rId3">
                    <a14:imgEffect>
                      <a14:artisticGlowEdges/>
                    </a14:imgEffect>
                  </a14:imgLayer>
                </a14:imgProps>
              </a:ext>
            </a:extLst>
          </a:blip>
          <a:stretch>
            <a:fillRect/>
          </a:stretch>
        </p:blipFill>
        <p:spPr>
          <a:xfrm>
            <a:off x="909661" y="3429000"/>
            <a:ext cx="2085975" cy="2140869"/>
          </a:xfrm>
          <a:prstGeom prst="rect">
            <a:avLst/>
          </a:prstGeom>
        </p:spPr>
      </p:pic>
    </p:spTree>
    <p:extLst>
      <p:ext uri="{BB962C8B-B14F-4D97-AF65-F5344CB8AC3E}">
        <p14:creationId xmlns:p14="http://schemas.microsoft.com/office/powerpoint/2010/main" val="33955849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BC8C5B6-A3E9-4665-A402-E6880490E3FE}"/>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7838" b="7838"/>
          <a:stretch/>
        </p:blipFill>
        <p:spPr>
          <a:xfrm>
            <a:off x="1" y="1785"/>
            <a:ext cx="12191998" cy="6854430"/>
          </a:xfrm>
          <a:prstGeom prst="rect">
            <a:avLst/>
          </a:prstGeom>
        </p:spPr>
      </p:pic>
      <p:sp>
        <p:nvSpPr>
          <p:cNvPr id="9" name="Rectangle 8">
            <a:extLst>
              <a:ext uri="{FF2B5EF4-FFF2-40B4-BE49-F238E27FC236}">
                <a16:creationId xmlns:a16="http://schemas.microsoft.com/office/drawing/2014/main" id="{5C718DCC-0A4E-4D60-96A5-16980FD74790}"/>
              </a:ext>
            </a:extLst>
          </p:cNvPr>
          <p:cNvSpPr/>
          <p:nvPr/>
        </p:nvSpPr>
        <p:spPr>
          <a:xfrm>
            <a:off x="33546" y="-444138"/>
            <a:ext cx="12192000" cy="6854430"/>
          </a:xfrm>
          <a:prstGeom prst="rect">
            <a:avLst/>
          </a:prstGeom>
          <a:gradFill>
            <a:gsLst>
              <a:gs pos="100000">
                <a:srgbClr val="2E2E38">
                  <a:alpha val="35000"/>
                </a:srgbClr>
              </a:gs>
              <a:gs pos="16000">
                <a:srgbClr val="2E2E38">
                  <a:alpha val="0"/>
                </a:srgbClr>
              </a:gs>
            </a:gsLst>
            <a:lin ang="5400000" scaled="1"/>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IN" sz="1199">
              <a:solidFill>
                <a:schemeClr val="tx1"/>
              </a:solidFill>
            </a:endParaRPr>
          </a:p>
        </p:txBody>
      </p:sp>
      <p:grpSp>
        <p:nvGrpSpPr>
          <p:cNvPr id="2" name="Group 1">
            <a:extLst>
              <a:ext uri="{FF2B5EF4-FFF2-40B4-BE49-F238E27FC236}">
                <a16:creationId xmlns:a16="http://schemas.microsoft.com/office/drawing/2014/main" id="{CD4C4EA5-02E3-2F26-E213-CEFB8A4D7A1E}"/>
              </a:ext>
            </a:extLst>
          </p:cNvPr>
          <p:cNvGrpSpPr/>
          <p:nvPr/>
        </p:nvGrpSpPr>
        <p:grpSpPr>
          <a:xfrm>
            <a:off x="572562" y="4819650"/>
            <a:ext cx="11046875" cy="836817"/>
            <a:chOff x="606109" y="3428999"/>
            <a:chExt cx="11046875" cy="2656093"/>
          </a:xfrm>
        </p:grpSpPr>
        <p:sp>
          <p:nvSpPr>
            <p:cNvPr id="6" name="Rectangle 5">
              <a:extLst>
                <a:ext uri="{FF2B5EF4-FFF2-40B4-BE49-F238E27FC236}">
                  <a16:creationId xmlns:a16="http://schemas.microsoft.com/office/drawing/2014/main" id="{4F5C4D82-C111-48A9-8AB9-B7FE81E3C36B}"/>
                </a:ext>
              </a:extLst>
            </p:cNvPr>
            <p:cNvSpPr/>
            <p:nvPr/>
          </p:nvSpPr>
          <p:spPr>
            <a:xfrm>
              <a:off x="606109" y="3428999"/>
              <a:ext cx="452882" cy="2656093"/>
            </a:xfrm>
            <a:prstGeom prst="rect">
              <a:avLst/>
            </a:prstGeom>
            <a:solidFill>
              <a:srgbClr val="FFE6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IN" sz="1199">
                <a:solidFill>
                  <a:schemeClr val="tx1"/>
                </a:solidFill>
              </a:endParaRPr>
            </a:p>
          </p:txBody>
        </p:sp>
        <p:sp>
          <p:nvSpPr>
            <p:cNvPr id="7" name="Rectangle 6">
              <a:extLst>
                <a:ext uri="{FF2B5EF4-FFF2-40B4-BE49-F238E27FC236}">
                  <a16:creationId xmlns:a16="http://schemas.microsoft.com/office/drawing/2014/main" id="{91E313FD-09D8-4800-850F-A2E20803F5E5}"/>
                </a:ext>
              </a:extLst>
            </p:cNvPr>
            <p:cNvSpPr/>
            <p:nvPr/>
          </p:nvSpPr>
          <p:spPr>
            <a:xfrm>
              <a:off x="11329756" y="3428999"/>
              <a:ext cx="323228" cy="2525533"/>
            </a:xfrm>
            <a:prstGeom prst="rect">
              <a:avLst/>
            </a:prstGeom>
            <a:solidFill>
              <a:srgbClr val="FFE6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IN" sz="1199">
                <a:solidFill>
                  <a:schemeClr val="tx1"/>
                </a:solidFill>
              </a:endParaRPr>
            </a:p>
          </p:txBody>
        </p:sp>
        <p:sp>
          <p:nvSpPr>
            <p:cNvPr id="8" name="TextBox 7">
              <a:extLst>
                <a:ext uri="{FF2B5EF4-FFF2-40B4-BE49-F238E27FC236}">
                  <a16:creationId xmlns:a16="http://schemas.microsoft.com/office/drawing/2014/main" id="{6579AC67-6FC0-46A4-AB1B-7289F7A2624F}"/>
                </a:ext>
              </a:extLst>
            </p:cNvPr>
            <p:cNvSpPr txBox="1"/>
            <p:nvPr/>
          </p:nvSpPr>
          <p:spPr>
            <a:xfrm>
              <a:off x="739843" y="3429000"/>
              <a:ext cx="10779407" cy="2525531"/>
            </a:xfrm>
            <a:prstGeom prst="rect">
              <a:avLst/>
            </a:prstGeom>
            <a:solidFill>
              <a:srgbClr val="2E2E38"/>
            </a:solidFill>
          </p:spPr>
          <p:txBody>
            <a:bodyPr wrap="square" lIns="182785" tIns="182785" rIns="182785" bIns="182785" rtlCol="0" anchor="ctr">
              <a:noAutofit/>
            </a:bodyPr>
            <a:lstStyle/>
            <a:p>
              <a:pPr marL="0" indent="0" defTabSz="913486">
                <a:buClr>
                  <a:srgbClr val="FFE600"/>
                </a:buClr>
                <a:buNone/>
                <a:defRPr/>
              </a:pPr>
              <a:r>
                <a:rPr lang="en-IN" sz="2400" b="1" dirty="0">
                  <a:solidFill>
                    <a:prstClr val="white"/>
                  </a:solidFill>
                  <a:latin typeface="EYInterstate Light"/>
                </a:rPr>
                <a:t>Creating Terraform file and Pushing it to GitHub</a:t>
              </a:r>
            </a:p>
          </p:txBody>
        </p:sp>
      </p:grpSp>
    </p:spTree>
    <p:extLst>
      <p:ext uri="{BB962C8B-B14F-4D97-AF65-F5344CB8AC3E}">
        <p14:creationId xmlns:p14="http://schemas.microsoft.com/office/powerpoint/2010/main" val="9525707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664EB6-9A84-4436-8766-AF49B92E958C}"/>
              </a:ext>
            </a:extLst>
          </p:cNvPr>
          <p:cNvSpPr>
            <a:spLocks noGrp="1"/>
          </p:cNvSpPr>
          <p:nvPr>
            <p:ph type="title"/>
          </p:nvPr>
        </p:nvSpPr>
        <p:spPr>
          <a:xfrm>
            <a:off x="614339" y="329577"/>
            <a:ext cx="10972800" cy="590093"/>
          </a:xfrm>
        </p:spPr>
        <p:txBody>
          <a:bodyPr/>
          <a:lstStyle/>
          <a:p>
            <a:r>
              <a:rPr lang="en-US" sz="2800" b="1" dirty="0"/>
              <a:t>Prerequisites</a:t>
            </a:r>
          </a:p>
        </p:txBody>
      </p:sp>
      <p:sp>
        <p:nvSpPr>
          <p:cNvPr id="42" name="Title 1">
            <a:extLst>
              <a:ext uri="{FF2B5EF4-FFF2-40B4-BE49-F238E27FC236}">
                <a16:creationId xmlns:a16="http://schemas.microsoft.com/office/drawing/2014/main" id="{864BC9D6-6757-4D96-905F-D90A6C5E6695}"/>
              </a:ext>
            </a:extLst>
          </p:cNvPr>
          <p:cNvSpPr txBox="1">
            <a:spLocks/>
          </p:cNvSpPr>
          <p:nvPr/>
        </p:nvSpPr>
        <p:spPr>
          <a:xfrm>
            <a:off x="609599" y="1151308"/>
            <a:ext cx="10977539" cy="3294962"/>
          </a:xfrm>
          <a:prstGeom prst="rect">
            <a:avLst/>
          </a:prstGeom>
        </p:spPr>
        <p:txBody>
          <a:bodyPr vert="horz" lIns="0" tIns="0" rIns="0" bIns="0" rtlCol="0" anchor="t" anchorCtr="0">
            <a:noAutofit/>
          </a:bodyPr>
          <a:lstStyle>
            <a:lvl1pPr algn="l" defTabSz="914400" rtl="0" eaLnBrk="1" latinLnBrk="0" hangingPunct="1">
              <a:lnSpc>
                <a:spcPct val="85000"/>
              </a:lnSpc>
              <a:spcBef>
                <a:spcPct val="0"/>
              </a:spcBef>
              <a:buNone/>
              <a:defRPr sz="2200" b="0" kern="1200">
                <a:solidFill>
                  <a:schemeClr val="bg1"/>
                </a:solidFill>
                <a:latin typeface="EYInterstate Light" panose="02000506000000020004" pitchFamily="2" charset="0"/>
                <a:ea typeface="+mj-ea"/>
                <a:cs typeface="Arial" pitchFamily="34" charset="0"/>
              </a:defRPr>
            </a:lvl1pPr>
          </a:lstStyle>
          <a:p>
            <a:pPr marL="342729" indent="-342729">
              <a:lnSpc>
                <a:spcPct val="150000"/>
              </a:lnSpc>
              <a:buFont typeface="Courier New" panose="02070309020205020404" pitchFamily="49" charset="0"/>
              <a:buChar char="o"/>
            </a:pPr>
            <a:r>
              <a:rPr lang="en-IN" sz="1799" dirty="0">
                <a:solidFill>
                  <a:schemeClr val="bg1"/>
                </a:solidFill>
                <a:latin typeface="+mn-lt"/>
              </a:rPr>
              <a:t>Sentinel Installed in your device</a:t>
            </a:r>
          </a:p>
          <a:p>
            <a:pPr marL="342729" indent="-342729">
              <a:lnSpc>
                <a:spcPct val="150000"/>
              </a:lnSpc>
              <a:buFont typeface="Courier New" panose="02070309020205020404" pitchFamily="49" charset="0"/>
              <a:buChar char="o"/>
            </a:pPr>
            <a:r>
              <a:rPr lang="en-IN" sz="1799" dirty="0">
                <a:latin typeface="+mn-lt"/>
              </a:rPr>
              <a:t>Terraform Installed in your device</a:t>
            </a:r>
          </a:p>
          <a:p>
            <a:pPr marL="342729" indent="-342729">
              <a:lnSpc>
                <a:spcPct val="150000"/>
              </a:lnSpc>
              <a:buFont typeface="Courier New" panose="02070309020205020404" pitchFamily="49" charset="0"/>
              <a:buChar char="o"/>
            </a:pPr>
            <a:r>
              <a:rPr lang="en-IN" sz="1799" dirty="0" err="1">
                <a:solidFill>
                  <a:schemeClr val="bg1"/>
                </a:solidFill>
                <a:latin typeface="+mn-lt"/>
              </a:rPr>
              <a:t>GitBash</a:t>
            </a:r>
            <a:r>
              <a:rPr lang="en-IN" sz="1799" dirty="0">
                <a:solidFill>
                  <a:schemeClr val="bg1"/>
                </a:solidFill>
                <a:latin typeface="+mn-lt"/>
              </a:rPr>
              <a:t> Insta</a:t>
            </a:r>
            <a:r>
              <a:rPr lang="en-IN" sz="1799" dirty="0">
                <a:latin typeface="+mn-lt"/>
              </a:rPr>
              <a:t>lled in your device</a:t>
            </a:r>
            <a:endParaRPr lang="en-IN" sz="1799" dirty="0">
              <a:solidFill>
                <a:schemeClr val="bg1"/>
              </a:solidFill>
              <a:latin typeface="+mn-lt"/>
            </a:endParaRPr>
          </a:p>
          <a:p>
            <a:pPr marL="342729" indent="-342729">
              <a:lnSpc>
                <a:spcPct val="150000"/>
              </a:lnSpc>
              <a:buFont typeface="Courier New" panose="02070309020205020404" pitchFamily="49" charset="0"/>
              <a:buChar char="o"/>
            </a:pPr>
            <a:r>
              <a:rPr lang="en-IN" sz="1799" dirty="0">
                <a:latin typeface="+mn-lt"/>
              </a:rPr>
              <a:t>GitHub Account</a:t>
            </a:r>
          </a:p>
          <a:p>
            <a:pPr marL="342729" indent="-342729">
              <a:lnSpc>
                <a:spcPct val="150000"/>
              </a:lnSpc>
              <a:buFont typeface="Courier New" panose="02070309020205020404" pitchFamily="49" charset="0"/>
              <a:buChar char="o"/>
            </a:pPr>
            <a:r>
              <a:rPr lang="en-IN" sz="1799" dirty="0">
                <a:solidFill>
                  <a:schemeClr val="bg1"/>
                </a:solidFill>
                <a:latin typeface="+mn-lt"/>
              </a:rPr>
              <a:t>Terraform Cloud Account</a:t>
            </a:r>
          </a:p>
          <a:p>
            <a:pPr marL="342729" indent="-342729">
              <a:lnSpc>
                <a:spcPct val="150000"/>
              </a:lnSpc>
              <a:buFont typeface="Courier New" panose="02070309020205020404" pitchFamily="49" charset="0"/>
              <a:buChar char="o"/>
            </a:pPr>
            <a:r>
              <a:rPr lang="en-IN" sz="1799" dirty="0">
                <a:solidFill>
                  <a:schemeClr val="bg1"/>
                </a:solidFill>
                <a:latin typeface="+mn-lt"/>
              </a:rPr>
              <a:t>AWS Account</a:t>
            </a:r>
          </a:p>
          <a:p>
            <a:pPr marL="342729" indent="-342729">
              <a:lnSpc>
                <a:spcPct val="150000"/>
              </a:lnSpc>
              <a:buFont typeface="Courier New" panose="02070309020205020404" pitchFamily="49" charset="0"/>
              <a:buChar char="o"/>
            </a:pPr>
            <a:r>
              <a:rPr lang="en-IN" sz="1799" dirty="0">
                <a:latin typeface="+mn-lt"/>
              </a:rPr>
              <a:t>SSH connection to GitHub</a:t>
            </a:r>
          </a:p>
        </p:txBody>
      </p:sp>
    </p:spTree>
    <p:extLst>
      <p:ext uri="{BB962C8B-B14F-4D97-AF65-F5344CB8AC3E}">
        <p14:creationId xmlns:p14="http://schemas.microsoft.com/office/powerpoint/2010/main" val="29117788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664EB6-9A84-4436-8766-AF49B92E958C}"/>
              </a:ext>
            </a:extLst>
          </p:cNvPr>
          <p:cNvSpPr>
            <a:spLocks noGrp="1"/>
          </p:cNvSpPr>
          <p:nvPr>
            <p:ph type="title"/>
          </p:nvPr>
        </p:nvSpPr>
        <p:spPr>
          <a:xfrm>
            <a:off x="614339" y="329577"/>
            <a:ext cx="10972800" cy="590093"/>
          </a:xfrm>
        </p:spPr>
        <p:txBody>
          <a:bodyPr/>
          <a:lstStyle/>
          <a:p>
            <a:r>
              <a:rPr lang="en-US" sz="2799" b="1" dirty="0"/>
              <a:t>Basic Methodology for Restricting Resources</a:t>
            </a:r>
            <a:endParaRPr lang="en-US" sz="100" b="1" dirty="0"/>
          </a:p>
        </p:txBody>
      </p:sp>
      <p:sp>
        <p:nvSpPr>
          <p:cNvPr id="42" name="Title 1">
            <a:extLst>
              <a:ext uri="{FF2B5EF4-FFF2-40B4-BE49-F238E27FC236}">
                <a16:creationId xmlns:a16="http://schemas.microsoft.com/office/drawing/2014/main" id="{864BC9D6-6757-4D96-905F-D90A6C5E6695}"/>
              </a:ext>
            </a:extLst>
          </p:cNvPr>
          <p:cNvSpPr txBox="1">
            <a:spLocks/>
          </p:cNvSpPr>
          <p:nvPr/>
        </p:nvSpPr>
        <p:spPr>
          <a:xfrm>
            <a:off x="609599" y="1151307"/>
            <a:ext cx="10977539" cy="3903577"/>
          </a:xfrm>
          <a:prstGeom prst="rect">
            <a:avLst/>
          </a:prstGeom>
        </p:spPr>
        <p:txBody>
          <a:bodyPr vert="horz" lIns="0" tIns="0" rIns="0" bIns="0" rtlCol="0" anchor="t" anchorCtr="0">
            <a:noAutofit/>
          </a:bodyPr>
          <a:lstStyle>
            <a:lvl1pPr algn="l" defTabSz="914400" rtl="0" eaLnBrk="1" latinLnBrk="0" hangingPunct="1">
              <a:lnSpc>
                <a:spcPct val="85000"/>
              </a:lnSpc>
              <a:spcBef>
                <a:spcPct val="0"/>
              </a:spcBef>
              <a:buNone/>
              <a:defRPr sz="2200" b="0" kern="1200">
                <a:solidFill>
                  <a:schemeClr val="bg1"/>
                </a:solidFill>
                <a:latin typeface="EYInterstate Light" panose="02000506000000020004" pitchFamily="2" charset="0"/>
                <a:ea typeface="+mj-ea"/>
                <a:cs typeface="Arial" pitchFamily="34" charset="0"/>
              </a:defRPr>
            </a:lvl1pPr>
          </a:lstStyle>
          <a:p>
            <a:pPr>
              <a:lnSpc>
                <a:spcPct val="150000"/>
              </a:lnSpc>
            </a:pPr>
            <a:r>
              <a:rPr lang="en-US" sz="1799" dirty="0">
                <a:latin typeface="+mn-lt"/>
              </a:rPr>
              <a:t>The </a:t>
            </a:r>
            <a:r>
              <a:rPr lang="en-US" sz="1799" b="1" dirty="0">
                <a:latin typeface="+mn-lt"/>
              </a:rPr>
              <a:t>Eight Steps</a:t>
            </a:r>
            <a:r>
              <a:rPr lang="en-US" sz="1799" dirty="0">
                <a:latin typeface="+mn-lt"/>
              </a:rPr>
              <a:t> of the recommended methodology are:</a:t>
            </a:r>
          </a:p>
          <a:p>
            <a:pPr marL="1102760" lvl="1" indent="-913943">
              <a:lnSpc>
                <a:spcPct val="150000"/>
              </a:lnSpc>
              <a:buFont typeface="+mj-lt"/>
              <a:buAutoNum type="arabicPeriod"/>
            </a:pPr>
            <a:r>
              <a:rPr lang="en-US" sz="1799" dirty="0">
                <a:solidFill>
                  <a:schemeClr val="bg1"/>
                </a:solidFill>
              </a:rPr>
              <a:t>Create a Terraform configuration that creates the resource.</a:t>
            </a:r>
          </a:p>
          <a:p>
            <a:pPr marL="1102760" lvl="1" indent="-913943">
              <a:lnSpc>
                <a:spcPct val="150000"/>
              </a:lnSpc>
              <a:buFont typeface="+mj-lt"/>
              <a:buAutoNum type="arabicPeriod"/>
            </a:pPr>
            <a:r>
              <a:rPr lang="en-US" sz="1799" dirty="0">
                <a:solidFill>
                  <a:schemeClr val="bg1"/>
                </a:solidFill>
              </a:rPr>
              <a:t>Create a workspace that uses your Terraform configuration.</a:t>
            </a:r>
          </a:p>
          <a:p>
            <a:pPr marL="1102760" lvl="1" indent="-913943">
              <a:lnSpc>
                <a:spcPct val="150000"/>
              </a:lnSpc>
              <a:buFont typeface="+mj-lt"/>
              <a:buAutoNum type="arabicPeriod"/>
            </a:pPr>
            <a:r>
              <a:rPr lang="en-US" sz="1799" dirty="0">
                <a:solidFill>
                  <a:schemeClr val="bg1"/>
                </a:solidFill>
              </a:rPr>
              <a:t>Run a plan against the workspace.</a:t>
            </a:r>
          </a:p>
          <a:p>
            <a:pPr marL="1102760" lvl="1" indent="-913943">
              <a:lnSpc>
                <a:spcPct val="150000"/>
              </a:lnSpc>
              <a:buFont typeface="+mj-lt"/>
              <a:buAutoNum type="arabicPeriod"/>
            </a:pPr>
            <a:r>
              <a:rPr lang="en-US" sz="1799" dirty="0">
                <a:solidFill>
                  <a:schemeClr val="bg1"/>
                </a:solidFill>
              </a:rPr>
              <a:t>Generate mocks against the plan in the TFC UI.</a:t>
            </a:r>
          </a:p>
          <a:p>
            <a:pPr marL="1102760" lvl="1" indent="-913943">
              <a:lnSpc>
                <a:spcPct val="150000"/>
              </a:lnSpc>
              <a:buFont typeface="+mj-lt"/>
              <a:buAutoNum type="arabicPeriod"/>
            </a:pPr>
            <a:r>
              <a:rPr lang="en-US" sz="1799" dirty="0">
                <a:solidFill>
                  <a:schemeClr val="bg1"/>
                </a:solidFill>
              </a:rPr>
              <a:t>Write a new Sentinel policy.</a:t>
            </a:r>
          </a:p>
          <a:p>
            <a:pPr marL="1102760" lvl="1" indent="-913943">
              <a:lnSpc>
                <a:spcPct val="150000"/>
              </a:lnSpc>
              <a:buFont typeface="+mj-lt"/>
              <a:buAutoNum type="arabicPeriod"/>
            </a:pPr>
            <a:r>
              <a:rPr lang="en-US" sz="1799" dirty="0">
                <a:solidFill>
                  <a:schemeClr val="bg1"/>
                </a:solidFill>
              </a:rPr>
              <a:t>Create test cases and test your policy with the </a:t>
            </a:r>
            <a:r>
              <a:rPr lang="en-US" sz="1799" dirty="0">
                <a:solidFill>
                  <a:schemeClr val="bg1"/>
                </a:solidFill>
                <a:hlinkClick r:id="rId2">
                  <a:extLst>
                    <a:ext uri="{A12FA001-AC4F-418D-AE19-62706E023703}">
                      <ahyp:hlinkClr xmlns:ahyp="http://schemas.microsoft.com/office/drawing/2018/hyperlinkcolor" val="tx"/>
                    </a:ext>
                  </a:extLst>
                </a:hlinkClick>
              </a:rPr>
              <a:t>Sentinel CLI</a:t>
            </a:r>
            <a:r>
              <a:rPr lang="en-US" sz="1799" dirty="0">
                <a:solidFill>
                  <a:schemeClr val="bg1"/>
                </a:solidFill>
              </a:rPr>
              <a:t>.</a:t>
            </a:r>
          </a:p>
          <a:p>
            <a:pPr marL="1102760" lvl="1" indent="-913943">
              <a:lnSpc>
                <a:spcPct val="150000"/>
              </a:lnSpc>
              <a:buFont typeface="+mj-lt"/>
              <a:buAutoNum type="arabicPeriod"/>
            </a:pPr>
            <a:r>
              <a:rPr lang="en-US" sz="1799" dirty="0">
                <a:solidFill>
                  <a:schemeClr val="bg1"/>
                </a:solidFill>
              </a:rPr>
              <a:t>Revise your policy and test cases until the latter all pass.</a:t>
            </a:r>
          </a:p>
          <a:p>
            <a:pPr marL="1102760" lvl="1" indent="-913943">
              <a:lnSpc>
                <a:spcPct val="150000"/>
              </a:lnSpc>
              <a:buFont typeface="+mj-lt"/>
              <a:buAutoNum type="arabicPeriod"/>
            </a:pPr>
            <a:r>
              <a:rPr lang="en-US" sz="1799" dirty="0">
                <a:solidFill>
                  <a:schemeClr val="bg1"/>
                </a:solidFill>
              </a:rPr>
              <a:t>Deploy your policy to a TFC organization.</a:t>
            </a:r>
          </a:p>
          <a:p>
            <a:pPr marL="342729" indent="-342729">
              <a:lnSpc>
                <a:spcPct val="150000"/>
              </a:lnSpc>
              <a:buFont typeface="Courier New" panose="02070309020205020404" pitchFamily="49" charset="0"/>
              <a:buChar char="o"/>
            </a:pPr>
            <a:endParaRPr lang="en-IN" sz="1799" dirty="0">
              <a:latin typeface="+mn-lt"/>
            </a:endParaRPr>
          </a:p>
        </p:txBody>
      </p:sp>
    </p:spTree>
    <p:extLst>
      <p:ext uri="{BB962C8B-B14F-4D97-AF65-F5344CB8AC3E}">
        <p14:creationId xmlns:p14="http://schemas.microsoft.com/office/powerpoint/2010/main" val="9025053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664EB6-9A84-4436-8766-AF49B92E958C}"/>
              </a:ext>
            </a:extLst>
          </p:cNvPr>
          <p:cNvSpPr>
            <a:spLocks noGrp="1"/>
          </p:cNvSpPr>
          <p:nvPr>
            <p:ph type="title"/>
          </p:nvPr>
        </p:nvSpPr>
        <p:spPr>
          <a:xfrm>
            <a:off x="614339" y="329577"/>
            <a:ext cx="10972800" cy="590093"/>
          </a:xfrm>
        </p:spPr>
        <p:txBody>
          <a:bodyPr/>
          <a:lstStyle/>
          <a:p>
            <a:r>
              <a:rPr lang="en-US" sz="2800" b="1" dirty="0"/>
              <a:t>Terraform File for Resource Deployment</a:t>
            </a:r>
          </a:p>
        </p:txBody>
      </p:sp>
      <p:pic>
        <p:nvPicPr>
          <p:cNvPr id="4" name="Picture 3">
            <a:extLst>
              <a:ext uri="{FF2B5EF4-FFF2-40B4-BE49-F238E27FC236}">
                <a16:creationId xmlns:a16="http://schemas.microsoft.com/office/drawing/2014/main" id="{3287E61E-C689-4DB9-8FD6-517917F78D4C}"/>
              </a:ext>
            </a:extLst>
          </p:cNvPr>
          <p:cNvPicPr>
            <a:picLocks noChangeAspect="1"/>
          </p:cNvPicPr>
          <p:nvPr/>
        </p:nvPicPr>
        <p:blipFill>
          <a:blip r:embed="rId2"/>
          <a:stretch>
            <a:fillRect/>
          </a:stretch>
        </p:blipFill>
        <p:spPr>
          <a:xfrm>
            <a:off x="2338411" y="1047750"/>
            <a:ext cx="7243739" cy="5133975"/>
          </a:xfrm>
          <a:prstGeom prst="rect">
            <a:avLst/>
          </a:prstGeom>
        </p:spPr>
      </p:pic>
    </p:spTree>
    <p:extLst>
      <p:ext uri="{BB962C8B-B14F-4D97-AF65-F5344CB8AC3E}">
        <p14:creationId xmlns:p14="http://schemas.microsoft.com/office/powerpoint/2010/main" val="3202237492"/>
      </p:ext>
    </p:extLst>
  </p:cSld>
  <p:clrMapOvr>
    <a:masterClrMapping/>
  </p:clrMapOvr>
</p:sld>
</file>

<file path=ppt/theme/theme1.xml><?xml version="1.0" encoding="utf-8"?>
<a:theme xmlns:a="http://schemas.openxmlformats.org/drawingml/2006/main" name="EY dark background">
  <a:themeElements>
    <a:clrScheme name="EY Color">
      <a:dk1>
        <a:srgbClr val="2E2E38"/>
      </a:dk1>
      <a:lt1>
        <a:sysClr val="window" lastClr="FFFFFF"/>
      </a:lt1>
      <a:dk2>
        <a:srgbClr val="FFE600"/>
      </a:dk2>
      <a:lt2>
        <a:srgbClr val="000000"/>
      </a:lt2>
      <a:accent1>
        <a:srgbClr val="2DB757"/>
      </a:accent1>
      <a:accent2>
        <a:srgbClr val="27ACAA"/>
      </a:accent2>
      <a:accent3>
        <a:srgbClr val="188CE5"/>
      </a:accent3>
      <a:accent4>
        <a:srgbClr val="3D108A"/>
      </a:accent4>
      <a:accent5>
        <a:srgbClr val="FF4136"/>
      </a:accent5>
      <a:accent6>
        <a:srgbClr val="FF6D00"/>
      </a:accent6>
      <a:hlink>
        <a:srgbClr val="0000FF"/>
      </a:hlink>
      <a:folHlink>
        <a:srgbClr val="800080"/>
      </a:folHlink>
    </a:clrScheme>
    <a:fontScheme name="Custom 1">
      <a:majorFont>
        <a:latin typeface="EYInterstate Light"/>
        <a:ea typeface=""/>
        <a:cs typeface=""/>
      </a:majorFont>
      <a:minorFont>
        <a:latin typeface="EYInterstate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9525">
          <a:solidFill>
            <a:schemeClr val="accent1"/>
          </a:solidFill>
        </a:ln>
      </a:spPr>
      <a:bodyPr rtlCol="0" anchor="t" anchorCtr="0"/>
      <a:lstStyle>
        <a:defPPr algn="ctr">
          <a:defRPr sz="1200"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accent1"/>
          </a:solidFill>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36576" rIns="0" bIns="0" rtlCol="0">
        <a:spAutoFit/>
      </a:bodyPr>
      <a:lstStyle>
        <a:defPPr marL="356616" indent="-356616">
          <a:lnSpc>
            <a:spcPct val="85000"/>
          </a:lnSpc>
          <a:spcAft>
            <a:spcPts val="600"/>
          </a:spcAft>
          <a:buClr>
            <a:schemeClr val="accent2"/>
          </a:buClr>
          <a:buSzPct val="70000"/>
          <a:buFont typeface="Arial" pitchFamily="34" charset="0"/>
          <a:buChar char="►"/>
          <a:defRPr sz="1200" dirty="0" err="1" smtClean="0">
            <a:solidFill>
              <a:schemeClr val="bg1"/>
            </a:solidFill>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1916</TotalTime>
  <Words>1441</Words>
  <Application>Microsoft Office PowerPoint</Application>
  <PresentationFormat>Widescreen</PresentationFormat>
  <Paragraphs>161</Paragraphs>
  <Slides>45</Slides>
  <Notes>3</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45</vt:i4>
      </vt:variant>
    </vt:vector>
  </HeadingPairs>
  <TitlesOfParts>
    <vt:vector size="53" baseType="lpstr">
      <vt:lpstr>Arial</vt:lpstr>
      <vt:lpstr>Calibri</vt:lpstr>
      <vt:lpstr>Courier New</vt:lpstr>
      <vt:lpstr>EYInterstate</vt:lpstr>
      <vt:lpstr>EYInterstate Light</vt:lpstr>
      <vt:lpstr>Wingdings</vt:lpstr>
      <vt:lpstr>EY dark background</vt:lpstr>
      <vt:lpstr>Document</vt:lpstr>
      <vt:lpstr>Terraform - Module 302</vt:lpstr>
      <vt:lpstr>PowerPoint Presentation</vt:lpstr>
      <vt:lpstr>PowerPoint Presentation</vt:lpstr>
      <vt:lpstr>Introduction to PAAC</vt:lpstr>
      <vt:lpstr>What is PAAC?</vt:lpstr>
      <vt:lpstr>PowerPoint Presentation</vt:lpstr>
      <vt:lpstr>Prerequisites</vt:lpstr>
      <vt:lpstr>Basic Methodology for Restricting Resources</vt:lpstr>
      <vt:lpstr>Terraform File for Resource Deployment</vt:lpstr>
      <vt:lpstr>Push your main.tf file into your GitHub Repository</vt:lpstr>
      <vt:lpstr>PowerPoint Presentation</vt:lpstr>
      <vt:lpstr>Create a Workspace in the TFC/TFE UI</vt:lpstr>
      <vt:lpstr>Creating Workspace 1</vt:lpstr>
      <vt:lpstr>Creating Workspace 2</vt:lpstr>
      <vt:lpstr>Creating Workspace 3</vt:lpstr>
      <vt:lpstr>Creating Workspace 4</vt:lpstr>
      <vt:lpstr>Creating Workspace 5</vt:lpstr>
      <vt:lpstr>Creating Workspace 6</vt:lpstr>
      <vt:lpstr>Creating Workspace 7</vt:lpstr>
      <vt:lpstr>PowerPoint Presentation</vt:lpstr>
      <vt:lpstr>Run a Plan and Generate Mocks Against It</vt:lpstr>
      <vt:lpstr>Set Variables in Your Workspace</vt:lpstr>
      <vt:lpstr>Run a Plan</vt:lpstr>
      <vt:lpstr>Generate Mocks Against Your Plan</vt:lpstr>
      <vt:lpstr>PowerPoint Presentation</vt:lpstr>
      <vt:lpstr>Mock file for tfconfig-v2</vt:lpstr>
      <vt:lpstr>Mock file for tfconfig</vt:lpstr>
      <vt:lpstr>Mock file for tfplan-v2</vt:lpstr>
      <vt:lpstr>Mock file for tfplan</vt:lpstr>
      <vt:lpstr>Mock file for tfrun</vt:lpstr>
      <vt:lpstr>PowerPoint Presentation</vt:lpstr>
      <vt:lpstr>Set Up the Test Cases Directory for the CLI</vt:lpstr>
      <vt:lpstr>Copy Mocks and Create Test Cases</vt:lpstr>
      <vt:lpstr>Common Functions</vt:lpstr>
      <vt:lpstr>Folder Structure</vt:lpstr>
      <vt:lpstr>Mock File for Pass Test Case</vt:lpstr>
      <vt:lpstr>Mock file for Fail Test Case</vt:lpstr>
      <vt:lpstr>Pass.hcl</vt:lpstr>
      <vt:lpstr>Fail.hcl</vt:lpstr>
      <vt:lpstr>Sentinel Policy</vt:lpstr>
      <vt:lpstr>PowerPoint Presentation</vt:lpstr>
      <vt:lpstr>Test Your Policy with the CLI</vt:lpstr>
      <vt:lpstr>Test Your Policy with the CLI </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Sentinel in Terraform Cloud</dc:title>
  <dc:creator>Kausik Porey</dc:creator>
  <cp:lastModifiedBy>Kausik Porey</cp:lastModifiedBy>
  <cp:revision>7</cp:revision>
  <dcterms:created xsi:type="dcterms:W3CDTF">2023-04-05T12:08:19Z</dcterms:created>
  <dcterms:modified xsi:type="dcterms:W3CDTF">2023-04-10T08:22:49Z</dcterms:modified>
</cp:coreProperties>
</file>